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theme/theme5.xml" ContentType="application/vnd.openxmlformats-officedocument.theme+xml"/>
  <Override PartName="/ppt/slideLayouts/slideLayout5.xml" ContentType="application/vnd.openxmlformats-officedocument.presentationml.slideLayout+xml"/>
  <Override PartName="/ppt/theme/theme6.xml" ContentType="application/vnd.openxmlformats-officedocument.theme+xml"/>
  <Override PartName="/ppt/slideLayouts/slideLayout6.xml" ContentType="application/vnd.openxmlformats-officedocument.presentationml.slideLayout+xml"/>
  <Override PartName="/ppt/theme/theme7.xml" ContentType="application/vnd.openxmlformats-officedocument.theme+xml"/>
  <Override PartName="/ppt/slideLayouts/slideLayout7.xml" ContentType="application/vnd.openxmlformats-officedocument.presentationml.slideLayout+xml"/>
  <Override PartName="/ppt/theme/theme8.xml" ContentType="application/vnd.openxmlformats-officedocument.theme+xml"/>
  <Override PartName="/ppt/slideLayouts/slideLayout8.xml" ContentType="application/vnd.openxmlformats-officedocument.presentationml.slideLayout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theme/theme10.xml" ContentType="application/vnd.openxmlformats-officedocument.theme+xml"/>
  <Override PartName="/ppt/slideLayouts/slideLayout10.xml" ContentType="application/vnd.openxmlformats-officedocument.presentationml.slideLayout+xml"/>
  <Override PartName="/ppt/theme/theme11.xml" ContentType="application/vnd.openxmlformats-officedocument.theme+xml"/>
  <Override PartName="/ppt/slideLayouts/slideLayout11.xml" ContentType="application/vnd.openxmlformats-officedocument.presentationml.slideLayout+xml"/>
  <Override PartName="/ppt/theme/theme12.xml" ContentType="application/vnd.openxmlformats-officedocument.theme+xml"/>
  <Override PartName="/ppt/slideLayouts/slideLayout12.xml" ContentType="application/vnd.openxmlformats-officedocument.presentationml.slideLayout+xml"/>
  <Override PartName="/ppt/theme/theme13.xml" ContentType="application/vnd.openxmlformats-officedocument.theme+xml"/>
  <Override PartName="/ppt/slideLayouts/slideLayout13.xml" ContentType="application/vnd.openxmlformats-officedocument.presentationml.slideLayout+xml"/>
  <Override PartName="/ppt/theme/theme14.xml" ContentType="application/vnd.openxmlformats-officedocument.theme+xml"/>
  <Override PartName="/ppt/slideLayouts/slideLayout14.xml" ContentType="application/vnd.openxmlformats-officedocument.presentationml.slideLayout+xml"/>
  <Override PartName="/ppt/theme/theme15.xml" ContentType="application/vnd.openxmlformats-officedocument.theme+xml"/>
  <Override PartName="/ppt/slideLayouts/slideLayout15.xml" ContentType="application/vnd.openxmlformats-officedocument.presentationml.slideLayout+xml"/>
  <Override PartName="/ppt/theme/theme16.xml" ContentType="application/vnd.openxmlformats-officedocument.theme+xml"/>
  <Override PartName="/ppt/slideLayouts/slideLayout16.xml" ContentType="application/vnd.openxmlformats-officedocument.presentationml.slideLayout+xml"/>
  <Override PartName="/ppt/theme/theme17.xml" ContentType="application/vnd.openxmlformats-officedocument.theme+xml"/>
  <Override PartName="/ppt/slideLayouts/slideLayout17.xml" ContentType="application/vnd.openxmlformats-officedocument.presentationml.slideLayout+xml"/>
  <Override PartName="/ppt/theme/theme18.xml" ContentType="application/vnd.openxmlformats-officedocument.theme+xml"/>
  <Override PartName="/ppt/slideLayouts/slideLayout18.xml" ContentType="application/vnd.openxmlformats-officedocument.presentationml.slideLayout+xml"/>
  <Override PartName="/ppt/theme/theme19.xml" ContentType="application/vnd.openxmlformats-officedocument.theme+xml"/>
  <Override PartName="/ppt/slideLayouts/slideLayout19.xml" ContentType="application/vnd.openxmlformats-officedocument.presentationml.slideLayout+xml"/>
  <Override PartName="/ppt/theme/theme20.xml" ContentType="application/vnd.openxmlformats-officedocument.theme+xml"/>
  <Override PartName="/ppt/slideLayouts/slideLayout20.xml" ContentType="application/vnd.openxmlformats-officedocument.presentationml.slideLayout+xml"/>
  <Override PartName="/ppt/theme/theme21.xml" ContentType="application/vnd.openxmlformats-officedocument.theme+xml"/>
  <Override PartName="/ppt/slideLayouts/slideLayout21.xml" ContentType="application/vnd.openxmlformats-officedocument.presentationml.slideLayout+xml"/>
  <Override PartName="/ppt/theme/theme22.xml" ContentType="application/vnd.openxmlformats-officedocument.theme+xml"/>
  <Override PartName="/ppt/slideLayouts/slideLayout22.xml" ContentType="application/vnd.openxmlformats-officedocument.presentationml.slideLayout+xml"/>
  <Override PartName="/ppt/theme/theme23.xml" ContentType="application/vnd.openxmlformats-officedocument.theme+xml"/>
  <Override PartName="/ppt/slideLayouts/slideLayout23.xml" ContentType="application/vnd.openxmlformats-officedocument.presentationml.slideLayout+xml"/>
  <Override PartName="/ppt/theme/theme24.xml" ContentType="application/vnd.openxmlformats-officedocument.theme+xml"/>
  <Override PartName="/ppt/slideLayouts/slideLayout24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  <p:sldMasterId id="2147483650" r:id="rId6"/>
    <p:sldMasterId id="2147483652" r:id="rId7"/>
    <p:sldMasterId id="2147483654" r:id="rId8"/>
    <p:sldMasterId id="2147483656" r:id="rId9"/>
    <p:sldMasterId id="2147483658" r:id="rId10"/>
    <p:sldMasterId id="2147483660" r:id="rId11"/>
    <p:sldMasterId id="2147483662" r:id="rId12"/>
    <p:sldMasterId id="2147483664" r:id="rId13"/>
    <p:sldMasterId id="2147483666" r:id="rId14"/>
    <p:sldMasterId id="2147483668" r:id="rId15"/>
    <p:sldMasterId id="2147483670" r:id="rId16"/>
    <p:sldMasterId id="2147483672" r:id="rId17"/>
    <p:sldMasterId id="2147483674" r:id="rId18"/>
    <p:sldMasterId id="2147483676" r:id="rId19"/>
    <p:sldMasterId id="2147483678" r:id="rId20"/>
    <p:sldMasterId id="2147483680" r:id="rId21"/>
    <p:sldMasterId id="2147483682" r:id="rId22"/>
    <p:sldMasterId id="2147483684" r:id="rId23"/>
    <p:sldMasterId id="2147483686" r:id="rId24"/>
    <p:sldMasterId id="2147483688" r:id="rId25"/>
    <p:sldMasterId id="2147483690" r:id="rId26"/>
    <p:sldMasterId id="2147483692" r:id="rId27"/>
    <p:sldMasterId id="2147483694" r:id="rId28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8" r:id="rId39"/>
    <p:sldId id="269" r:id="rId40"/>
    <p:sldId id="266" r:id="rId41"/>
    <p:sldId id="267" r:id="rId42"/>
  </p:sldIdLst>
  <p:sldSz cx="9144000" cy="51435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Arial" pitchFamily="2" charset="-52"/>
        <a:cs typeface="Arial" pitchFamily="2" charset="-52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Arial" pitchFamily="2" charset="-52"/>
        <a:cs typeface="Arial" pitchFamily="2" charset="-52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Arial" pitchFamily="2" charset="-52"/>
        <a:cs typeface="Arial" pitchFamily="2" charset="-52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Arial" pitchFamily="2" charset="-52"/>
        <a:cs typeface="Arial" pitchFamily="2" charset="-52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Arial" pitchFamily="2" charset="-52"/>
        <a:cs typeface="Arial" pitchFamily="2" charset="-52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Arial" pitchFamily="2" charset="-52"/>
        <a:cs typeface="Arial" pitchFamily="2" charset="-52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Arial" pitchFamily="2" charset="-52"/>
        <a:cs typeface="Arial" pitchFamily="2" charset="-52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Arial" pitchFamily="2" charset="-52"/>
        <a:cs typeface="Arial" pitchFamily="2" charset="-52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-52"/>
        <a:ea typeface="Arial" pitchFamily="2" charset="-52"/>
        <a:cs typeface="Arial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747235737" val="982" revOS="4"/>
      <pr:smFileRevision xmlns:pr="smNativeData" dt="1747235737" val="101"/>
      <pr:guideOptions xmlns:pr="smNativeData" dt="1747235737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125" d="100"/>
          <a:sy n="125" d="100"/>
        </p:scale>
        <p:origin x="282" y="359"/>
      </p:cViewPr>
      <p:guideLst x="0" y="0"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6" d="100"/>
        <a:sy n="26" d="100"/>
      </p:scale>
      <p:origin x="0" y="0"/>
    </p:cViewPr>
  </p:sorterViewPr>
  <p:notesViewPr>
    <p:cSldViewPr snapToObjects="1" showGuides="1">
      <p:cViewPr>
        <p:scale>
          <a:sx n="125" d="100"/>
          <a:sy n="125" d="100"/>
        </p:scale>
        <p:origin x="282" y="359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Master" Target="slideMasters/slideMaster21.xml"/><Relationship Id="rId26" Type="http://schemas.openxmlformats.org/officeDocument/2006/relationships/slideMaster" Target="slideMasters/slideMaster22.xml"/><Relationship Id="rId27" Type="http://schemas.openxmlformats.org/officeDocument/2006/relationships/slideMaster" Target="slideMasters/slideMaster23.xml"/><Relationship Id="rId28" Type="http://schemas.openxmlformats.org/officeDocument/2006/relationships/slideMaster" Target="slideMasters/slideMaster24.xml"/><Relationship Id="rId29" Type="http://schemas.openxmlformats.org/officeDocument/2006/relationships/slide" Target="slides/slide1.xml"/><Relationship Id="rId30" Type="http://schemas.openxmlformats.org/officeDocument/2006/relationships/slide" Target="slides/slide2.xml"/><Relationship Id="rId31" Type="http://schemas.openxmlformats.org/officeDocument/2006/relationships/slide" Target="slides/slide3.xml"/><Relationship Id="rId32" Type="http://schemas.openxmlformats.org/officeDocument/2006/relationships/slide" Target="slides/slide4.xml"/><Relationship Id="rId33" Type="http://schemas.openxmlformats.org/officeDocument/2006/relationships/slide" Target="slides/slide5.xml"/><Relationship Id="rId34" Type="http://schemas.openxmlformats.org/officeDocument/2006/relationships/slide" Target="slides/slide6.xml"/><Relationship Id="rId35" Type="http://schemas.openxmlformats.org/officeDocument/2006/relationships/slide" Target="slides/slide7.xml"/><Relationship Id="rId36" Type="http://schemas.openxmlformats.org/officeDocument/2006/relationships/slide" Target="slides/slide8.xml"/><Relationship Id="rId37" Type="http://schemas.openxmlformats.org/officeDocument/2006/relationships/slide" Target="slides/slide9.xml"/><Relationship Id="rId38" Type="http://schemas.openxmlformats.org/officeDocument/2006/relationships/slide" Target="slides/slide10.xml"/><Relationship Id="rId39" Type="http://schemas.openxmlformats.org/officeDocument/2006/relationships/slide" Target="slides/slide11.xml"/><Relationship Id="rId40" Type="http://schemas.openxmlformats.org/officeDocument/2006/relationships/slide" Target="slides/slide12.xml"/><Relationship Id="rId41" Type="http://schemas.openxmlformats.org/officeDocument/2006/relationships/slide" Target="slides/slide13.xml"/><Relationship Id="rId42" Type="http://schemas.openxmlformats.org/officeDocument/2006/relationships/slide" Target="slides/slide14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AAAAAAAAAAAAAAAAA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aAEAANovAABPDQAAEAAAACYAAAAIAAAAvSAAAP8fAAA="/>
              </a:ext>
            </a:extLst>
          </p:cNvSpPr>
          <p:nvPr>
            <p:ph type="title"/>
          </p:nvPr>
        </p:nvSpPr>
        <p:spPr>
          <a:xfrm>
            <a:off x="228600" y="228600"/>
            <a:ext cx="7550150" cy="193484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indent="0">
              <a:buNone/>
              <a:defRPr lang="fr-f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AAAAAAAAAAAAAAAAA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BGQAAEAAAACYAAAAIAAAAvaAAAP8fAAA="/>
              </a:ext>
            </a:extLst>
          </p:cNvSpPr>
          <p:nvPr>
            <p:ph type="subTitle" idx="1"/>
          </p:nvPr>
        </p:nvSpPr>
        <p:spPr>
          <a:xfrm>
            <a:off x="457200" y="1203325"/>
            <a:ext cx="8228965" cy="2983230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>
            <a:lvl1pPr indent="0" algn="ctr">
              <a:buNone/>
              <a:defRPr lang="en-us"/>
            </a:lvl1pPr>
          </a:lstStyle>
          <a:p>
            <a:pPr/>
            <a:endParaRPr lang="en-us" sz="3200">
              <a:solidFill>
                <a:srgbClr val="000000"/>
              </a:solidFill>
              <a:latin typeface="OpenSymbol" pitchFamily="0" charset="0"/>
              <a:ea typeface="Arial" pitchFamily="2" charset="-52"/>
              <a:cs typeface="Arial" pitchFamily="2" charset="-5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AAAAAAAAAAAAAAAAA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aAEAANovAABPDQAAEAAAACYAAAAIAAAAvSAAAP8fAAA="/>
              </a:ext>
            </a:extLst>
          </p:cNvSpPr>
          <p:nvPr>
            <p:ph type="title"/>
          </p:nvPr>
        </p:nvSpPr>
        <p:spPr>
          <a:xfrm>
            <a:off x="228600" y="228600"/>
            <a:ext cx="7550150" cy="193484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indent="0">
              <a:buNone/>
              <a:defRPr lang="fr-f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AAAAAAAAAAAAAAAAA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BGQAAEAAAACYAAAAIAAAAPaAAAP8fAAA="/>
              </a:ext>
            </a:extLst>
          </p:cNvSpPr>
          <p:nvPr>
            <p:ph idx="1"/>
          </p:nvPr>
        </p:nvSpPr>
        <p:spPr>
          <a:xfrm>
            <a:off x="457200" y="1203325"/>
            <a:ext cx="8228965" cy="298323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indent="0">
              <a:spcBef>
                <a:spcPts val="1415"/>
              </a:spcBef>
              <a:buNone/>
              <a:defRPr lang="fr-fr"/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  <a:lvl6pPr>
              <a:defRPr lang="fr-fr"/>
            </a:lvl6pPr>
            <a:lvl7pPr>
              <a:defRPr lang="fr-fr"/>
            </a:lvl7pPr>
          </a:lstStyle>
          <a:p>
            <a:pPr>
              <a:defRPr lang="fr-fr"/>
            </a:pPr>
            <a:endParaRPr lang="fr-fr" sz="1400"/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AAAAAAAAAAAAAAAAA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aAEAANovAABPDQAAEAAAACYAAAAIAAAAvSAAAP8fAAA="/>
              </a:ext>
            </a:extLst>
          </p:cNvSpPr>
          <p:nvPr>
            <p:ph type="title"/>
          </p:nvPr>
        </p:nvSpPr>
        <p:spPr>
          <a:xfrm>
            <a:off x="228600" y="228600"/>
            <a:ext cx="7550150" cy="193484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indent="0">
              <a:buNone/>
              <a:defRPr lang="fr-fr"/>
            </a:pP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AAAAAAAAAAAAAAAAA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DBGQAAEAAAACYAAAAIAAAAPaAAAP8fAAA="/>
              </a:ext>
            </a:extLst>
          </p:cNvSpPr>
          <p:nvPr>
            <p:ph idx="1"/>
          </p:nvPr>
        </p:nvSpPr>
        <p:spPr>
          <a:xfrm>
            <a:off x="457200" y="1203325"/>
            <a:ext cx="4015740" cy="298323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indent="0">
              <a:spcBef>
                <a:spcPts val="1415"/>
              </a:spcBef>
              <a:buNone/>
              <a:defRPr lang="fr-fr"/>
            </a:lvl1pPr>
          </a:lstStyle>
          <a:p>
            <a:pPr/>
            <a:endParaRPr lang="fr-fr" sz="1400">
              <a:solidFill>
                <a:srgbClr val="000000"/>
              </a:solidFill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bMkaBMAAAAlAAAAZAAAAA0AAAAAAAAAAAAAAAAAAAAAA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BHAAAZwcAAHU1AADBGQAAEAAAACYAAAAIAAAAPaAAAP8fAAA="/>
              </a:ext>
            </a:extLst>
          </p:cNvSpPr>
          <p:nvPr>
            <p:ph idx="1"/>
          </p:nvPr>
        </p:nvSpPr>
        <p:spPr>
          <a:xfrm>
            <a:off x="4674235" y="1203325"/>
            <a:ext cx="4015740" cy="2983230"/>
          </a:xfr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>
            <a:lvl1pPr indent="0">
              <a:spcBef>
                <a:spcPts val="1415"/>
              </a:spcBef>
              <a:buNone/>
              <a:defRPr lang="fr-fr"/>
            </a:lvl1pPr>
          </a:lstStyle>
          <a:p>
            <a:pPr/>
            <a:endParaRPr lang="fr-fr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AAAAAAAAAAAAAAAAA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aAEAANovAABPDQAAEAAAACYAAAAIAAAAvSAAAP8fAAA="/>
              </a:ext>
            </a:extLst>
          </p:cNvSpPr>
          <p:nvPr>
            <p:ph type="title"/>
          </p:nvPr>
        </p:nvSpPr>
        <p:spPr>
          <a:xfrm>
            <a:off x="228600" y="228600"/>
            <a:ext cx="7550150" cy="1934845"/>
          </a:xfrm>
          <a:noFill/>
          <a:ln>
            <a:noFill/>
          </a:ln>
        </p:spPr>
        <p:txBody>
          <a:bodyPr vert="horz" wrap="square" lIns="0" tIns="0" rIns="0" bIns="0" numCol="1" spcCol="215900" anchor="ctr">
            <a:prstTxWarp prst="textNoShape">
              <a:avLst/>
            </a:prstTxWarp>
          </a:bodyPr>
          <a:lstStyle/>
          <a:p>
            <a:pPr indent="0">
              <a:buNone/>
              <a:defRPr lang="fr-fr"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/Relationships>
</file>

<file path=ppt/slideMasters/_rels/slideMaster11.xml.rels><?xml version="1.0" encoding="UTF-8" standalone="yes" ?>
<Relationships xmlns="http://schemas.openxmlformats.org/package/2006/relationships"><Relationship Id="rId1" Type="http://schemas.openxmlformats.org/officeDocument/2006/relationships/hyperlink" Target="https://bit.ly/3A1uf1Q" TargetMode="External"/><Relationship Id="rId2" Type="http://schemas.openxmlformats.org/officeDocument/2006/relationships/hyperlink" Target="http://bit.ly/2TtBDfr" TargetMode="External"/><Relationship Id="rId3" Type="http://schemas.openxmlformats.org/officeDocument/2006/relationships/slideLayout" Target="../slideLayouts/slideLayout11.xml"/><Relationship Id="rId4" Type="http://schemas.openxmlformats.org/officeDocument/2006/relationships/theme" Target="../theme/theme11.xml"/></Relationships>
</file>

<file path=ppt/slideMasters/_rels/slideMaster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2.xml"/></Relationships>
</file>

<file path=ppt/slideMasters/_rels/slideMaster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3.xml"/></Relationships>
</file>

<file path=ppt/slideMasters/_rels/slideMaster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14.xml"/></Relationships>
</file>

<file path=ppt/slideMasters/_rels/slideMaster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5.xml"/></Relationships>
</file>

<file path=ppt/slideMasters/_rels/slideMaster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6.xml"/></Relationships>
</file>

<file path=ppt/slideMasters/_rels/slideMaster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7.xml"/></Relationships>
</file>

<file path=ppt/slideMasters/_rels/slideMaster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8.xml"/></Relationships>
</file>

<file path=ppt/slideMasters/_rels/slideMaster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19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20.xml"/></Relationships>
</file>

<file path=ppt/slideMasters/_rels/slideMaster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21.xml"/></Relationships>
</file>

<file path=ppt/slideMasters/_rels/slideMaster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22.xml"/></Relationships>
</file>

<file path=ppt/slideMasters/_rels/slideMaster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3.xml"/></Relationships>
</file>

<file path=ppt/slideMasters/_rels/slideMaster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4.xml"/></Relationships>
</file>

<file path=ppt/slideMasters/_rels/slideMaster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_rels/slideMaster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/Relationships>
</file>

<file path=ppt/slideMasters/_rels/slideMaster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/Relationships>
</file>

<file path=ppt/slideMasters/_rels/slideMaster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jgAAAEcAAACOAAAARw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D84AACkHwAAEAAAACYAAAAIAAAAvS8AAP8fAAA="/>
              </a:ext>
            </a:extLst>
          </p:cNvSpPr>
          <p:nvPr>
            <p:ph type="body"/>
          </p:nvPr>
        </p:nvSpPr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wAAAAaAEAANU0AAD7EAAAEAAAACYAAAAIAAAAvS8AAP8fAAA="/>
              </a:ext>
            </a:extLst>
          </p:cNvSpPr>
          <p:nvPr>
            <p:ph type="title"/>
          </p:nvPr>
        </p:nvSpPr>
        <p:spPr>
          <a:xfrm>
            <a:off x="152400" y="228600"/>
            <a:ext cx="8435975" cy="253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60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1440"/>
        <a:buFont typeface="Wingdings" pitchFamily="0" charset="2"/>
        <a:buChar char=""/>
        <a:tabLst/>
        <a:defRPr lang="fr-fr" sz="3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2100"/>
        <a:buFont typeface="Symbol" pitchFamily="1" charset="2"/>
        <a:buChar char=""/>
        <a:tabLst/>
        <a:defRPr lang="fr-fr" sz="28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1080"/>
        <a:buFont typeface="Wingdings" pitchFamily="0" charset="2"/>
        <a:buChar char=""/>
        <a:tabLst/>
        <a:defRPr lang="fr-fr" sz="2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500"/>
        <a:buFont typeface="Symbol" pitchFamily="1" charset="2"/>
        <a:buChar char="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0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jgAAAEcAAACOAAAARw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8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D84AACkHwAAEAAAACYAAAAIAAAAvS8AAP8fAAA="/>
              </a:ext>
            </a:extLst>
          </p:cNvSpPr>
          <p:nvPr>
            <p:ph type="body"/>
          </p:nvPr>
        </p:nvSpPr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Op6/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1hYAAEwXAAB6GwAAEAAAACYAAAAIAAAAvS8AAP8fAAA="/>
              </a:ext>
            </a:extLst>
          </p:cNvSpPr>
          <p:nvPr>
            <p:ph type="title"/>
          </p:nvPr>
        </p:nvSpPr>
        <p:spPr>
          <a:xfrm>
            <a:off x="228600" y="3712210"/>
            <a:ext cx="3558540" cy="7543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xx%</a:t>
            </a:r>
            <a:endParaRPr lang="fr-fr">
              <a:solidFill>
                <a:srgbClr val="05050C"/>
              </a:solidFill>
            </a:endParaRP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5GAAAaAEAANg2AAAMBgAAEAAAACYAAAAIAAAAvS8AAP8fAAA="/>
              </a:ext>
            </a:extLst>
          </p:cNvSpPr>
          <p:nvPr>
            <p:ph type="title"/>
          </p:nvPr>
        </p:nvSpPr>
        <p:spPr>
          <a:xfrm>
            <a:off x="4018915" y="228600"/>
            <a:ext cx="4896485" cy="7543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xx%</a:t>
            </a:r>
            <a:endParaRPr lang="fr-fr">
              <a:solidFill>
                <a:srgbClr val="05050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4500" b="1" i="0" u="none" strike="noStrike" kern="1" spc="0" baseline="0">
          <a:solidFill>
            <a:srgbClr val="F1F12B"/>
          </a:solidFill>
          <a:effectLst/>
          <a:latin typeface="Unbounded" pitchFamily="0" charset="0"/>
          <a:ea typeface="Unbounded" pitchFamily="0" charset="0"/>
          <a:cs typeface="Times New Roman" pitchFamily="1" charset="-52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1440"/>
        <a:buFont typeface="Wingdings" pitchFamily="0" charset="2"/>
        <a:buChar char=""/>
        <a:tabLst/>
        <a:defRPr lang="fr-fr" sz="3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2100"/>
        <a:buFont typeface="Symbol" pitchFamily="1" charset="2"/>
        <a:buChar char=""/>
        <a:tabLst/>
        <a:defRPr lang="fr-fr" sz="28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1080"/>
        <a:buFont typeface="Wingdings" pitchFamily="0" charset="2"/>
        <a:buChar char=""/>
        <a:tabLst/>
        <a:defRPr lang="fr-fr" sz="2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500"/>
        <a:buFont typeface="Symbol" pitchFamily="1" charset="2"/>
        <a:buChar char="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FA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aAEAANovAABPDQAAEAAAACYAAAAIAAAAvS8AAP8fAAA="/>
              </a:ext>
            </a:extLst>
          </p:cNvSpPr>
          <p:nvPr>
            <p:ph type="title"/>
          </p:nvPr>
        </p:nvSpPr>
        <p:spPr>
          <a:xfrm>
            <a:off x="228600" y="228600"/>
            <a:ext cx="7550150" cy="1934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  <p:sp>
        <p:nvSpPr>
          <p:cNvPr id="3" name="Google Shape;95;p20"/>
          <p:cNvSpPr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B8HgAAvxkAANc2AAAqHQAAEAAAACYAAAAIAAAA//////////8="/>
              </a:ext>
            </a:extLst>
          </p:cNvSpPr>
          <p:nvPr/>
        </p:nvSpPr>
        <p:spPr>
          <a:xfrm>
            <a:off x="4955540" y="4185285"/>
            <a:ext cx="3959225" cy="555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/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  <a:defRPr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r>
              <a:rPr sz="1000" b="1" noProof="1">
                <a:solidFill>
                  <a:srgbClr val="05050C"/>
                </a:solidFill>
              </a:rPr>
              <a:t>CREDITS:</a:t>
            </a:r>
            <a:r>
              <a:rPr sz="1000" noProof="1">
                <a:solidFill>
                  <a:srgbClr val="05050C"/>
                </a:solidFill>
              </a:rPr>
              <a:t> This presentation template was created by </a:t>
            </a:r>
            <a:r>
              <a:rPr sz="1000" b="1" u="sng" noProof="1">
                <a:solidFill>
                  <a:srgbClr val="05050C"/>
                </a:solidFill>
                <a:hlinkClick r:id="rId1"/>
              </a:rPr>
              <a:t>Slidesgo</a:t>
            </a:r>
            <a:r>
              <a:rPr sz="1000" noProof="1">
                <a:solidFill>
                  <a:srgbClr val="05050C"/>
                </a:solidFill>
              </a:rPr>
              <a:t>, and includes icons, infographics &amp; images by </a:t>
            </a:r>
            <a:r>
              <a:rPr sz="1000" b="1" u="sng" noProof="1">
                <a:solidFill>
                  <a:srgbClr val="05050C"/>
                </a:solidFill>
                <a:hlinkClick r:id="rId2"/>
              </a:rPr>
              <a:t>Freepik</a:t>
            </a:r>
            <a:r>
              <a:rPr sz="1000" noProof="1">
                <a:solidFill>
                  <a:srgbClr val="05050C"/>
                </a:solidFill>
              </a:rPr>
              <a:t> </a:t>
            </a:r>
            <a:endParaRPr lang="en-us" sz="1000">
              <a:solidFill>
                <a:srgbClr val="000000"/>
              </a:solidFill>
              <a:latin typeface="OpenSymbol" pitchFamily="0" charset="0"/>
              <a:ea typeface="Arial" pitchFamily="2" charset="-52"/>
              <a:cs typeface="Arial" pitchFamily="2" charset="-52"/>
            </a:endParaRP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mbMkaBMAAAAlAAAAZAAAAA0AAAAAAAAAAAAAAAAAAAAAA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Diks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BGQAAEAAAACYAAAAIAAAAvS8AAP8fAAA="/>
              </a:ext>
            </a:extLst>
          </p:cNvSpPr>
          <p:nvPr>
            <p:ph type="body"/>
          </p:nvPr>
        </p:nvSpPr>
        <p:spPr>
          <a:xfrm>
            <a:off x="457200" y="1203325"/>
            <a:ext cx="8228965" cy="2983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3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60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1050"/>
        <a:buFont typeface="Symbol" pitchFamily="1" charset="2"/>
        <a:buChar char="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050"/>
        <a:buFont typeface="Symbol" pitchFamily="1" charset="2"/>
        <a:buChar char="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jgAAAEcAAACOAAAARw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Eg74gM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D84AACkHwAAEAAAACYAAAAIAAAAvS8AAP8fAAA="/>
              </a:ext>
            </a:extLst>
          </p:cNvSpPr>
          <p:nvPr>
            <p:ph type="body"/>
          </p:nvPr>
        </p:nvSpPr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aAEAAIg1AABLEQAAEAAAACYAAAAIAAAAvS8AAP8fAAA="/>
              </a:ext>
            </a:extLst>
          </p:cNvSpPr>
          <p:nvPr>
            <p:ph type="title"/>
          </p:nvPr>
        </p:nvSpPr>
        <p:spPr>
          <a:xfrm>
            <a:off x="228600" y="228600"/>
            <a:ext cx="8473440" cy="25825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LLwAASBkAANc2AAA7HgAAEAAAACYAAAAIAAAAvS8AAP8fAAA="/>
              </a:ext>
            </a:extLst>
          </p:cNvSpPr>
          <p:nvPr>
            <p:ph type="title"/>
          </p:nvPr>
        </p:nvSpPr>
        <p:spPr>
          <a:xfrm>
            <a:off x="7647305" y="4109720"/>
            <a:ext cx="1267460" cy="8045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>
              <a:defRPr lang="fr-fr"/>
            </a:pPr>
            <a:r>
              <a:rPr lang="fr-fr" b="1">
                <a:solidFill>
                  <a:srgbClr val="F1F12B"/>
                </a:solidFill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50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1440"/>
        <a:buFont typeface="Wingdings" pitchFamily="0" charset="2"/>
        <a:buChar char=""/>
        <a:tabLst/>
        <a:defRPr lang="fr-fr" sz="3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2100"/>
        <a:buFont typeface="Symbol" pitchFamily="1" charset="2"/>
        <a:buChar char=""/>
        <a:tabLst/>
        <a:defRPr lang="fr-fr" sz="28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1080"/>
        <a:buFont typeface="Wingdings" pitchFamily="0" charset="2"/>
        <a:buChar char=""/>
        <a:tabLst/>
        <a:defRPr lang="fr-fr" sz="2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500"/>
        <a:buFont typeface="Symbol" pitchFamily="1" charset="2"/>
        <a:buChar char="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3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4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5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uBAAAkwIAANIzAAAZBgAAEAAAACYAAAAIAAAAvS8AAP8fAAA="/>
              </a:ext>
            </a:extLst>
          </p:cNvSpPr>
          <p:nvPr>
            <p:ph type="title"/>
          </p:nvPr>
        </p:nvSpPr>
        <p:spPr>
          <a:xfrm>
            <a:off x="720090" y="418465"/>
            <a:ext cx="7703820" cy="572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uBAAAFwcAANIzAAAaHAAAEAAAACYAAAAIAAAAvS8AAP8fAAA="/>
              </a:ext>
            </a:extLst>
          </p:cNvSpPr>
          <p:nvPr>
            <p:ph type="body"/>
          </p:nvPr>
        </p:nvSpPr>
        <p:spPr>
          <a:xfrm>
            <a:off x="720090" y="1152525"/>
            <a:ext cx="7703820" cy="3415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5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540"/>
        <a:buFont typeface="Wingdings" pitchFamily="0" charset="2"/>
        <a:buChar char=""/>
        <a:tabLst/>
        <a:defRPr lang="fr-fr" sz="1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900"/>
        <a:buFont typeface="Symbol" pitchFamily="1" charset="2"/>
        <a:buChar char=""/>
        <a:tabLst/>
        <a:defRPr lang="fr-fr" sz="1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540"/>
        <a:buFont typeface="Wingdings" pitchFamily="0" charset="2"/>
        <a:buChar char=""/>
        <a:tabLst/>
        <a:defRPr lang="fr-fr" sz="1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900"/>
        <a:buFont typeface="Symbol" pitchFamily="1" charset="2"/>
        <a:buChar char=""/>
        <a:tabLst/>
        <a:defRPr lang="fr-fr" sz="1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540"/>
        <a:buFont typeface="Wingdings" pitchFamily="0" charset="2"/>
        <a:buChar char=""/>
        <a:tabLst/>
        <a:defRPr lang="fr-fr" sz="1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540"/>
        <a:buFont typeface="Wingdings" pitchFamily="0" charset="2"/>
        <a:buChar char=""/>
        <a:tabLst/>
        <a:defRPr lang="fr-fr" sz="1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540"/>
        <a:buFont typeface="Wingdings" pitchFamily="0" charset="2"/>
        <a:buChar char=""/>
        <a:tabLst/>
        <a:defRPr lang="fr-fr" sz="1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6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gwIAANc2AAAJBgAAEAAAACYAAAAIAAAAvS8AAP8fAAA="/>
              </a:ext>
            </a:extLst>
          </p:cNvSpPr>
          <p:nvPr>
            <p:ph type="title"/>
          </p:nvPr>
        </p:nvSpPr>
        <p:spPr>
          <a:xfrm>
            <a:off x="228600" y="408305"/>
            <a:ext cx="8686165" cy="572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5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7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wAwAAvxEAAK4ZAACmHAAAEAAAACYAAAAIAAAAvS8AAP8fAAA="/>
              </a:ext>
            </a:extLst>
          </p:cNvSpPr>
          <p:nvPr>
            <p:ph type="title"/>
          </p:nvPr>
        </p:nvSpPr>
        <p:spPr>
          <a:xfrm>
            <a:off x="518160" y="2884805"/>
            <a:ext cx="3656330" cy="1772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5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8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aAEAAAAaAABMCgAAEAAAACYAAAAIAAAAvS8AAP8fAAA="/>
              </a:ext>
            </a:extLst>
          </p:cNvSpPr>
          <p:nvPr>
            <p:ph type="title"/>
          </p:nvPr>
        </p:nvSpPr>
        <p:spPr>
          <a:xfrm>
            <a:off x="228600" y="228600"/>
            <a:ext cx="3997960" cy="14452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nCQAAtgwAAG0hAABJHAAAEAAAACYAAAAIAAAAvS8AAP8fAAA="/>
              </a:ext>
            </a:extLst>
          </p:cNvSpPr>
          <p:nvPr>
            <p:ph type="body"/>
          </p:nvPr>
        </p:nvSpPr>
        <p:spPr>
          <a:xfrm>
            <a:off x="1609725" y="2066290"/>
            <a:ext cx="3823970" cy="253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bMkaBMAAAAlAAAAZAAAAA0AAAAAjgAAAEcAAACOAAAARw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pIwAAAAAAAD84AACkHwAAEAAAACYAAAAIAAAAvS8AAP8fAAA="/>
              </a:ext>
            </a:extLst>
          </p:cNvSpPr>
          <p:nvPr>
            <p:ph type="body"/>
          </p:nvPr>
        </p:nvSpPr>
        <p:spPr>
          <a:xfrm>
            <a:off x="5715635" y="0"/>
            <a:ext cx="3427730" cy="5143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26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1050"/>
        <a:buFont typeface="Symbol" pitchFamily="1" charset="2"/>
        <a:buChar char="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050"/>
        <a:buFont typeface="Symbol" pitchFamily="1" charset="2"/>
        <a:buChar char="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19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KCAAACwgAALUvAACZFwAAEAAAACYAAAAIAAAAvS8AAP8fAAA="/>
              </a:ext>
            </a:extLst>
          </p:cNvSpPr>
          <p:nvPr>
            <p:ph type="title"/>
          </p:nvPr>
        </p:nvSpPr>
        <p:spPr>
          <a:xfrm>
            <a:off x="1388110" y="1307465"/>
            <a:ext cx="6367145" cy="2528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60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mBwAABAwAAFowAADuEAAAEAAAACYAAAAIAAAAvS8AAP8fAAA="/>
              </a:ext>
            </a:extLst>
          </p:cNvSpPr>
          <p:nvPr>
            <p:ph type="title"/>
          </p:nvPr>
        </p:nvSpPr>
        <p:spPr>
          <a:xfrm>
            <a:off x="1283970" y="1953260"/>
            <a:ext cx="6576060" cy="7988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xx%</a:t>
            </a:r>
            <a:endParaRPr lang="fr-fr">
              <a:solidFill>
                <a:srgbClr val="05050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6000" b="1" i="0" u="none" strike="noStrike" kern="1" spc="0" baseline="0">
          <a:solidFill>
            <a:schemeClr val="accent1"/>
          </a:solidFill>
          <a:effectLst/>
          <a:latin typeface="Unbounded" pitchFamily="0" charset="0"/>
          <a:ea typeface="Unbounded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20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uBAAAvQIAANIzAABCBgAAEAAAACYAAAAIAAAAvS8AAP8fAAA="/>
              </a:ext>
            </a:extLst>
          </p:cNvSpPr>
          <p:nvPr>
            <p:ph type="title"/>
          </p:nvPr>
        </p:nvSpPr>
        <p:spPr>
          <a:xfrm>
            <a:off x="720090" y="445135"/>
            <a:ext cx="7703820" cy="57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26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2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jgAAAEcAAACOAAAARw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D84AACkHwAAEAAAACYAAAAIAAAAvS8AAP8fAAA="/>
              </a:ext>
            </a:extLst>
          </p:cNvSpPr>
          <p:nvPr>
            <p:ph type="body"/>
          </p:nvPr>
        </p:nvSpPr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ZDgAAEBgAANc2AAA8HgAAEAAAACYAAAAIAAAAvS8AAP8fAAA="/>
              </a:ext>
            </a:extLst>
          </p:cNvSpPr>
          <p:nvPr>
            <p:ph type="title"/>
          </p:nvPr>
        </p:nvSpPr>
        <p:spPr>
          <a:xfrm>
            <a:off x="2413635" y="3911600"/>
            <a:ext cx="6501130" cy="1003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0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1440"/>
        <a:buFont typeface="Wingdings" pitchFamily="0" charset="2"/>
        <a:buChar char=""/>
        <a:tabLst/>
        <a:defRPr lang="fr-fr" sz="32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2100"/>
        <a:buFont typeface="Symbol" pitchFamily="1" charset="2"/>
        <a:buChar char=""/>
        <a:tabLst/>
        <a:defRPr lang="fr-fr" sz="28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1080"/>
        <a:buFont typeface="Wingdings" pitchFamily="0" charset="2"/>
        <a:buChar char=""/>
        <a:tabLst/>
        <a:defRPr lang="fr-fr" sz="2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500"/>
        <a:buFont typeface="Symbol" pitchFamily="1" charset="2"/>
        <a:buChar char="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2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23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3;p25"/>
          <p:cNvSpPr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EAAAAAAAAA+vbnDSIkTg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GAAAAAQAAAAAAAAAAAAAAAAAAAAAAAAAAAAAAAAAAAAAAAAAAAAAAAn9/fwAAAAADzMzMAMDA/wB/f38AAAAAAAAAAAAAAAAAAAAAAAAAAAAhAAAAGAAAABQAAAAAAAAA8P///z84AAAzBwAAEAAAACYAAAAIAAAA//////////8="/>
              </a:ext>
            </a:extLst>
          </p:cNvSpPr>
          <p:nvPr/>
        </p:nvSpPr>
        <p:spPr>
          <a:xfrm>
            <a:off x="0" y="-10160"/>
            <a:ext cx="9143365" cy="11804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  <a:defRPr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endParaRPr lang="en-us">
              <a:solidFill>
                <a:srgbClr val="000000"/>
              </a:solidFill>
              <a:latin typeface="OpenSymbol" pitchFamily="0" charset="0"/>
              <a:ea typeface="Arial" pitchFamily="2" charset="-52"/>
              <a:cs typeface="Arial" pitchFamily="2" charset="-52"/>
            </a:endParaRPr>
          </a:p>
        </p:txBody>
      </p:sp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jBAAAUgMAANwzAABJBgAAEAAAACYAAAAIAAAAvS8AAP8fAAA="/>
              </a:ext>
            </a:extLst>
          </p:cNvSpPr>
          <p:nvPr>
            <p:ph type="title"/>
          </p:nvPr>
        </p:nvSpPr>
        <p:spPr>
          <a:xfrm>
            <a:off x="713105" y="539750"/>
            <a:ext cx="7717155" cy="481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2200" b="0" i="0" u="none" strike="noStrike" kern="1" spc="0" baseline="0">
          <a:solidFill>
            <a:srgbClr val="FFFFFF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24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26"/>
          <p:cNvSpPr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EAAAAAAAAA+vbnDSIkTggAAAAAAAAAAAAAAAAAAAAAAAAAAAAAAAAAAAAAeAAAAAEAAABAAAAAAAAAAAAAAAB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GAAAAAQAAAAAAAAAAAAAAAAAAAAAAAAAAAAAAAAAAAAAAAAAAAAAAAn9/fwAAAAADzMzMAMDA/wB/f38AAAAAAAAAAAAAAAAAAAAAAAAAAAAhAAAAGAAAABQAAAAAAAAA8P///z84AAAzBwAAEAAAACYAAAAIAAAA//////////8="/>
              </a:ext>
            </a:extLst>
          </p:cNvSpPr>
          <p:nvPr/>
        </p:nvSpPr>
        <p:spPr>
          <a:xfrm>
            <a:off x="0" y="-10160"/>
            <a:ext cx="9143365" cy="11804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  <a:defRPr>
                <a:latin typeface="Arial" pitchFamily="2" charset="-52"/>
                <a:ea typeface="Arial" pitchFamily="2" charset="-52"/>
                <a:cs typeface="Arial" pitchFamily="2" charset="-52"/>
              </a:defRPr>
            </a:pPr>
            <a:endParaRPr lang="en-us">
              <a:solidFill>
                <a:srgbClr val="000000"/>
              </a:solidFill>
              <a:latin typeface="OpenSymbol" pitchFamily="0" charset="0"/>
              <a:ea typeface="Arial" pitchFamily="2" charset="-52"/>
              <a:cs typeface="Arial" pitchFamily="2" charset="-52"/>
            </a:endParaRPr>
          </a:p>
        </p:txBody>
      </p:sp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7BAAAUgMAABMZAABJBgAAEAAAACYAAAAIAAAAvS8AAP8fAAA="/>
              </a:ext>
            </a:extLst>
          </p:cNvSpPr>
          <p:nvPr>
            <p:ph type="title"/>
          </p:nvPr>
        </p:nvSpPr>
        <p:spPr>
          <a:xfrm>
            <a:off x="728345" y="539750"/>
            <a:ext cx="3347720" cy="481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>
              <a:buNone/>
              <a:defRPr lang="fr-fr"/>
            </a:pPr>
            <a:r>
              <a:t>Click to edit the title text format</a:t>
            </a: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fHgAAUgMAAOUzAABJBgAAEAAAACYAAAAIAAAAvS8AAP8fAAA="/>
              </a:ext>
            </a:extLst>
          </p:cNvSpPr>
          <p:nvPr>
            <p:ph type="title"/>
          </p:nvPr>
        </p:nvSpPr>
        <p:spPr>
          <a:xfrm>
            <a:off x="4977765" y="539750"/>
            <a:ext cx="3458210" cy="4819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2200" b="0" i="0" u="none" strike="noStrike" kern="1" spc="0" baseline="0">
          <a:solidFill>
            <a:srgbClr val="FFFFFF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3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4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gAIAACkYAACWCwAAEAAAACYAAAAIAAAAvS8AAP8fAAA="/>
              </a:ext>
            </a:extLst>
          </p:cNvSpPr>
          <p:nvPr>
            <p:ph type="title"/>
          </p:nvPr>
        </p:nvSpPr>
        <p:spPr>
          <a:xfrm>
            <a:off x="228600" y="406400"/>
            <a:ext cx="3698875" cy="1477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XIgAA/AYAAGgnAAABDAAAEAAAACYAAAAIAAAAvS8AAP8fAAA="/>
              </a:ext>
            </a:extLst>
          </p:cNvSpPr>
          <p:nvPr>
            <p:ph type="title"/>
          </p:nvPr>
        </p:nvSpPr>
        <p:spPr>
          <a:xfrm>
            <a:off x="5541645" y="1135380"/>
            <a:ext cx="864235" cy="8159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 algn="ctr">
              <a:lnSpc>
                <a:spcPct val="100000"/>
              </a:lnSpc>
              <a:buNone/>
              <a:defRPr lang="fr-fr"/>
            </a:pPr>
            <a:r>
              <a:rPr lang="fr-fr" sz="30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30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XIgAADw0AAGgnAAAUEgAAEAAAACYAAAAIAAAAvS8AAP8fAAA="/>
              </a:ext>
            </a:extLst>
          </p:cNvSpPr>
          <p:nvPr>
            <p:ph type="title"/>
          </p:nvPr>
        </p:nvSpPr>
        <p:spPr>
          <a:xfrm>
            <a:off x="5541645" y="2122805"/>
            <a:ext cx="864235" cy="8159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 algn="ctr">
              <a:lnSpc>
                <a:spcPct val="100000"/>
              </a:lnSpc>
              <a:buNone/>
              <a:defRPr lang="fr-fr"/>
            </a:pPr>
            <a:r>
              <a:rPr lang="fr-fr" sz="30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30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XIgAAIxMAAGgnAAAoGAAAEAAAACYAAAAIAAAAvS8AAP8fAAA="/>
              </a:ext>
            </a:extLst>
          </p:cNvSpPr>
          <p:nvPr>
            <p:ph type="title"/>
          </p:nvPr>
        </p:nvSpPr>
        <p:spPr>
          <a:xfrm>
            <a:off x="5541645" y="3110865"/>
            <a:ext cx="864235" cy="8159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 algn="ctr">
              <a:lnSpc>
                <a:spcPct val="100000"/>
              </a:lnSpc>
              <a:buNone/>
              <a:defRPr lang="fr-fr"/>
            </a:pPr>
            <a:r>
              <a:rPr lang="fr-fr" sz="30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3000"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XIgAANhkAAGgnAAA8HgAAEAAAACYAAAAIAAAAvS8AAP8fAAA="/>
              </a:ext>
            </a:extLst>
          </p:cNvSpPr>
          <p:nvPr>
            <p:ph type="title"/>
          </p:nvPr>
        </p:nvSpPr>
        <p:spPr>
          <a:xfrm>
            <a:off x="5541645" y="4098290"/>
            <a:ext cx="864235" cy="8166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>
              <a:defRPr lang="fr-fr"/>
            </a:pPr>
            <a:r>
              <a:rPr lang="fr-fr" sz="30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3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5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5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YBIAAFMoAAB4HgAAEAAAACYAAAAIAAAAvS8AAP8fAAA="/>
              </a:ext>
            </a:extLst>
          </p:cNvSpPr>
          <p:nvPr>
            <p:ph type="title"/>
          </p:nvPr>
        </p:nvSpPr>
        <p:spPr>
          <a:xfrm>
            <a:off x="228600" y="2987040"/>
            <a:ext cx="6326505" cy="1965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AAAAAAAAAAAAAAAAA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BGQAAEAAAACYAAAAIAAAAvS8AAP8fAAA="/>
              </a:ext>
            </a:extLst>
          </p:cNvSpPr>
          <p:nvPr>
            <p:ph type="body"/>
          </p:nvPr>
        </p:nvSpPr>
        <p:spPr>
          <a:xfrm>
            <a:off x="457200" y="1203325"/>
            <a:ext cx="8228965" cy="29832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5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1050"/>
        <a:buFont typeface="Symbol" pitchFamily="1" charset="2"/>
        <a:buChar char="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050"/>
        <a:buFont typeface="Symbol" pitchFamily="1" charset="2"/>
        <a:buChar char="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900"/>
        <a:buFont typeface="Wingdings" pitchFamily="0" charset="2"/>
        <a:buChar char=""/>
        <a:tabLst/>
        <a:defRPr lang="fr-fr" sz="20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6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DFgAAaAEAAKg2AADRDAAAEAAAACYAAAAIAAAAvS8AAP8fAAA="/>
              </a:ext>
            </a:extLst>
          </p:cNvSpPr>
          <p:nvPr>
            <p:ph type="title"/>
          </p:nvPr>
        </p:nvSpPr>
        <p:spPr>
          <a:xfrm>
            <a:off x="3578225" y="228600"/>
            <a:ext cx="5306695" cy="1854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DFgAA0gwAAKg2AAA7HgAAEAAAACYAAAAIAAAAvS8AAP8fAAA="/>
              </a:ext>
            </a:extLst>
          </p:cNvSpPr>
          <p:nvPr>
            <p:ph type="body"/>
          </p:nvPr>
        </p:nvSpPr>
        <p:spPr>
          <a:xfrm>
            <a:off x="3578225" y="2084070"/>
            <a:ext cx="5306695" cy="28301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bMkaBMAAAAlAAAAZAAAAA0AAAAAjgAAAEcAAACOAAAARw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AAAAABYVAACkHwAAEAAAACYAAAAIAAAAvS8AAP8fAAA="/>
              </a:ext>
            </a:extLst>
          </p:cNvSpPr>
          <p:nvPr>
            <p:ph type="body"/>
          </p:nvPr>
        </p:nvSpPr>
        <p:spPr>
          <a:xfrm>
            <a:off x="0" y="0"/>
            <a:ext cx="3427730" cy="5143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5085" rIns="90170" bIns="45085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outline text format</a:t>
            </a:r>
          </a:p>
          <a:p>
            <a:pPr lvl="1">
              <a:defRPr lang="fr-fr"/>
            </a:pPr>
            <a:r>
              <a:t>Second Outline Level</a:t>
            </a:r>
          </a:p>
          <a:p>
            <a:pPr lvl="2">
              <a:defRPr lang="fr-fr"/>
            </a:pPr>
            <a:r>
              <a:t>Third Outline Level</a:t>
            </a:r>
          </a:p>
          <a:p>
            <a:pPr lvl="3">
              <a:defRPr lang="fr-fr"/>
            </a:pPr>
            <a:r>
              <a:t>Fourth Outline Level</a:t>
            </a:r>
          </a:p>
          <a:p>
            <a:pPr lvl="4">
              <a:defRPr lang="fr-fr"/>
            </a:pPr>
            <a:r>
              <a:t>Fifth Outline Level</a:t>
            </a:r>
          </a:p>
          <a:p>
            <a:pPr lvl="5">
              <a:defRPr lang="fr-fr"/>
            </a:pPr>
            <a:r>
              <a:t>Sixth Outline Level</a:t>
            </a:r>
          </a:p>
          <a:p>
            <a:pPr lvl="6">
              <a:defRPr lang="fr-fr"/>
            </a:pPr>
            <a: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27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431800" marR="0" indent="-323850" algn="l" defTabSz="914400">
        <a:lnSpc>
          <a:spcPct val="100000"/>
        </a:lnSpc>
        <a:spcBef>
          <a:spcPts val="1415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864235" marR="0" indent="-323850" algn="l" defTabSz="914400">
        <a:lnSpc>
          <a:spcPct val="100000"/>
        </a:lnSpc>
        <a:spcBef>
          <a:spcPts val="1130"/>
        </a:spcBef>
        <a:spcAft>
          <a:spcPts val="0"/>
        </a:spcAft>
        <a:buClrTx/>
        <a:buSzPts val="1050"/>
        <a:buFont typeface="Symbol" pitchFamily="1" charset="2"/>
        <a:buChar char="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296035" marR="0" indent="-288290" algn="l" defTabSz="914400">
        <a:lnSpc>
          <a:spcPct val="100000"/>
        </a:lnSpc>
        <a:spcBef>
          <a:spcPts val="85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727835" marR="0" indent="-215900" algn="l" defTabSz="914400">
        <a:lnSpc>
          <a:spcPct val="100000"/>
        </a:lnSpc>
        <a:spcBef>
          <a:spcPts val="565"/>
        </a:spcBef>
        <a:spcAft>
          <a:spcPts val="0"/>
        </a:spcAft>
        <a:buClrTx/>
        <a:buSzPts val="1050"/>
        <a:buFont typeface="Symbol" pitchFamily="1" charset="2"/>
        <a:buChar char="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1602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920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3023870" marR="0" indent="-215900" algn="l" defTabSz="914400">
        <a:lnSpc>
          <a:spcPct val="100000"/>
        </a:lnSpc>
        <a:spcBef>
          <a:spcPts val="280"/>
        </a:spcBef>
        <a:spcAft>
          <a:spcPts val="0"/>
        </a:spcAft>
        <a:buClrTx/>
        <a:buSzPts val="630"/>
        <a:buFont typeface="Wingdings" pitchFamily="0" charset="2"/>
        <a:buChar char=""/>
        <a:tabLst/>
        <a:defRPr lang="fr-fr" sz="1400" b="0" i="0" u="none" strike="noStrike" kern="1" spc="0" baseline="0">
          <a:solidFill>
            <a:srgbClr val="000000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7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uBAAAkwIAANIzAAAZBgAAEAAAACYAAAAIAAAAvS8AAP8fAAA="/>
              </a:ext>
            </a:extLst>
          </p:cNvSpPr>
          <p:nvPr>
            <p:ph type="title"/>
          </p:nvPr>
        </p:nvSpPr>
        <p:spPr>
          <a:xfrm>
            <a:off x="720090" y="418465"/>
            <a:ext cx="7703820" cy="572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5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8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RFQAAewcAAB0eAACEDAAAEAAAACYAAAAIAAAAvS8AAP8fAAA="/>
              </a:ext>
            </a:extLst>
          </p:cNvSpPr>
          <p:nvPr>
            <p:ph type="title"/>
          </p:nvPr>
        </p:nvSpPr>
        <p:spPr>
          <a:xfrm>
            <a:off x="3505835" y="1216025"/>
            <a:ext cx="1389380" cy="818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xx%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Kio5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oAQAAkwIAAKITAADeCQAAEAAAACYAAAAIAAAAvS8AAP8fAAA="/>
              </a:ext>
            </a:extLst>
          </p:cNvSpPr>
          <p:nvPr>
            <p:ph type="title"/>
          </p:nvPr>
        </p:nvSpPr>
        <p:spPr>
          <a:xfrm>
            <a:off x="228600" y="418465"/>
            <a:ext cx="2962910" cy="11855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rPr lang="fr-fr" sz="3500"/>
              <a:t>Click to edit the title text format</a:t>
            </a:r>
            <a:endParaRPr lang="fr-fr" sz="35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RFQAA6Q4AAB0eAADyEwAAEAAAACYAAAAIAAAAvS8AAP8fAAA="/>
              </a:ext>
            </a:extLst>
          </p:cNvSpPr>
          <p:nvPr>
            <p:ph type="title"/>
          </p:nvPr>
        </p:nvSpPr>
        <p:spPr>
          <a:xfrm>
            <a:off x="3505835" y="2423795"/>
            <a:ext cx="1389380" cy="818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 algn="r">
              <a:lnSpc>
                <a:spcPct val="100000"/>
              </a:lnSpc>
              <a:buNone/>
              <a:defRPr lang="fr-fr"/>
            </a:pPr>
            <a:r>
              <a:t>xx%</a:t>
            </a:r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Pz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RFQAAVxYAAB0eAABgGwAAEAAAACYAAAAIAAAAvS8AAP8fAAA="/>
              </a:ext>
            </a:extLst>
          </p:cNvSpPr>
          <p:nvPr>
            <p:ph type="title"/>
          </p:nvPr>
        </p:nvSpPr>
        <p:spPr>
          <a:xfrm>
            <a:off x="3505835" y="3631565"/>
            <a:ext cx="1389380" cy="818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xx%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lvl1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4500" b="1" i="0" u="none" strike="noStrike" kern="1" spc="0" baseline="0">
          <a:solidFill>
            <a:srgbClr val="05050C"/>
          </a:solidFill>
          <a:effectLst/>
          <a:latin typeface="Unbounded" pitchFamily="0" charset="0"/>
          <a:ea typeface="Unbounded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Masters/slideMaster9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rgbClr val="F1F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Jyis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mIAAAkwIAANc2AAAfDQAAEAAAACYAAAAIAAAAvS8AAP8fAAA="/>
              </a:ext>
            </a:extLst>
          </p:cNvSpPr>
          <p:nvPr>
            <p:ph type="title"/>
          </p:nvPr>
        </p:nvSpPr>
        <p:spPr>
          <a:xfrm>
            <a:off x="5307330" y="418465"/>
            <a:ext cx="3607435" cy="17145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>
              <a:defRPr lang="fr-fr"/>
            </a:pPr>
            <a:r>
              <a:t>Click to edit the title text format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PRUSQ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HEQAAnA8AAOgaAACEEQAAEAAAACYAAAAIAAAAvS8AAP8fAAA="/>
              </a:ext>
            </a:extLst>
          </p:cNvSpPr>
          <p:nvPr>
            <p:ph type="title"/>
          </p:nvPr>
        </p:nvSpPr>
        <p:spPr>
          <a:xfrm>
            <a:off x="2889885" y="2537460"/>
            <a:ext cx="1483995" cy="309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>
              <a:lnSpc>
                <a:spcPct val="100000"/>
              </a:lnSpc>
              <a:buNone/>
              <a:defRPr lang="fr-fr"/>
            </a:pPr>
            <a:r>
              <a:rPr lang="fr-fr" sz="16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1600"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OSgs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XAQAAJxcAAHcKAAAPGQAAEAAAACYAAAAIAAAAvS8AAP8fAAA="/>
              </a:ext>
            </a:extLst>
          </p:cNvSpPr>
          <p:nvPr>
            <p:ph type="title"/>
          </p:nvPr>
        </p:nvSpPr>
        <p:spPr>
          <a:xfrm>
            <a:off x="217805" y="3763645"/>
            <a:ext cx="1483360" cy="309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>
              <a:lnSpc>
                <a:spcPct val="100000"/>
              </a:lnSpc>
              <a:buNone/>
              <a:defRPr lang="fr-fr"/>
            </a:pPr>
            <a:r>
              <a:rPr lang="fr-fr" sz="16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1600"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U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XAQAAnA8AAHcKAACEEQAAEAAAACYAAAAIAAAAvS8AAP8fAAA="/>
              </a:ext>
            </a:extLst>
          </p:cNvSpPr>
          <p:nvPr>
            <p:ph type="title"/>
          </p:nvPr>
        </p:nvSpPr>
        <p:spPr>
          <a:xfrm>
            <a:off x="217805" y="2537460"/>
            <a:ext cx="1483360" cy="309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>
              <a:lnSpc>
                <a:spcPct val="100000"/>
              </a:lnSpc>
              <a:buNone/>
              <a:defRPr lang="fr-fr"/>
            </a:pPr>
            <a:r>
              <a:rPr lang="fr-fr" sz="16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1600"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HEQAAEAgAAOgaAAD5CQAAEAAAACYAAAAIAAAAvS8AAP8fAAA="/>
              </a:ext>
            </a:extLst>
          </p:cNvSpPr>
          <p:nvPr>
            <p:ph type="title"/>
          </p:nvPr>
        </p:nvSpPr>
        <p:spPr>
          <a:xfrm>
            <a:off x="2889885" y="1310640"/>
            <a:ext cx="1483995" cy="310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>
              <a:lnSpc>
                <a:spcPct val="100000"/>
              </a:lnSpc>
              <a:buNone/>
              <a:defRPr lang="fr-fr"/>
            </a:pPr>
            <a:r>
              <a:rPr lang="fr-fr" sz="16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1600"/>
          </a:p>
        </p:txBody>
      </p:sp>
      <p:sp>
        <p:nvSpPr>
          <p:cNvPr id="7" name="PlaceHolder 6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JDEXg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XAQAAEAgAAHcKAAD5CQAAEAAAACYAAAAIAAAAvS8AAP8fAAA="/>
              </a:ext>
            </a:extLst>
          </p:cNvSpPr>
          <p:nvPr>
            <p:ph type="title"/>
          </p:nvPr>
        </p:nvSpPr>
        <p:spPr>
          <a:xfrm>
            <a:off x="217805" y="1310640"/>
            <a:ext cx="1483360" cy="3105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>
              <a:lnSpc>
                <a:spcPct val="100000"/>
              </a:lnSpc>
              <a:buNone/>
              <a:defRPr lang="fr-fr"/>
            </a:pPr>
            <a:r>
              <a:rPr lang="fr-fr" sz="16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1600"/>
          </a:p>
        </p:txBody>
      </p:sp>
      <p:sp>
        <p:nvSpPr>
          <p:cNvPr id="8" name="PlaceHolder 7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////DPHxKwgAAAAAAAAAAAAAAAAAAAAAAAAAAAAAAAAAAAAAZAAAAAEAAABAAAAAAAAAAAAAAAAAAAAAAAAAAAAAAAAAAAAAAAAAAAAAAAAAAAAAAAAAAAAAAAAAAAAAAAAAAAAAAAAAAAAAAAAAAAAAAAAAAAAAAAAAAAAAAAAAAAAAFAAAADwAAAAAAAAAAAAAAAUFDAkUAAAAAQAAABQAAAAUAAAAFAAAAAEAAAAAAAAAZAAAAGQAAAAAAAAAZAAAAGQAAAAVAAAAYAAAAAAAAAAAAAAADwAAACADAAAAAAAAAAAAAAEAAACgMgAAVgcAAKr4//8BAAAAf39/AAEAAABkAAAAAAAAABQAAABAHwAAAAAAACYAAAAAAAAAwOD//wAAAAAmAAAAZAAAABYAAABMAAAAAAAAAAAAAAAEAAAAAAAAAAEAAAD///8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HEQAAJxcAAOgaAAAPGQAAEAAAACYAAAAIAAAAvS8AAP8fAAA="/>
              </a:ext>
            </a:extLst>
          </p:cNvSpPr>
          <p:nvPr>
            <p:ph type="title"/>
          </p:nvPr>
        </p:nvSpPr>
        <p:spPr>
          <a:xfrm>
            <a:off x="2889885" y="3763645"/>
            <a:ext cx="1483995" cy="309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>
              <a:defRPr lang="fr-fr"/>
            </a:pPr>
            <a:r>
              <a:rPr lang="fr-fr" sz="1600" b="1">
                <a:latin typeface="Unbounded" pitchFamily="0" charset="0"/>
                <a:ea typeface="Unbounded" pitchFamily="0" charset="0"/>
                <a:cs typeface="Times New Roman" pitchFamily="1" charset="-52"/>
              </a:rPr>
              <a:t>xx%</a:t>
            </a:r>
            <a:endParaRPr lang="fr-fr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500" b="0" i="0" u="none" strike="noStrike" kern="1" spc="0" baseline="0">
          <a:solidFill>
            <a:srgbClr val="05050C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-52"/>
          <a:ea typeface="SimSun" pitchFamily="0" charset="0"/>
          <a:cs typeface="Times New Roman" pitchFamily="1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3;p27"/>
          <p:cNvPicPr>
            <a:extLst>
              <a:ext uri="smNativeData">
                <pr:smNativeData xmlns:pr="smNativeData" val="SMDATA_15_mbMkaBMAAAAlAAAAEQAAAA0A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fgAAAAAAAAB+AAAAAAAAAAAAAABkAAAAZAAAAAAAAAAjAAAABAAAAGQAAAAXAAAAFAAAAAAAAAAAAAAA/38AAP9/AAAAAAAACQAAAAQAAADG3M0/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AAAAAAAAAAA/OAAApB8AABAAAAAmAAAACAAAAP//////////"/>
              </a:ext>
            </a:extLst>
          </p:cNvPicPr>
          <p:nvPr/>
        </p:nvPicPr>
        <p:blipFill>
          <a:blip r:embed="rId2"/>
          <a:srcRect l="1260" t="0" r="1260" b="0"/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HAAAAAAAAAAEAAAAAAAAAMgAAAAAAAAAeAAAAZAAAAGQAAAAAAAAAy8vLADIAAAAAAAAAHgAAAGQAAABkAAAAAAAAABcAAAAUAAAAAAAAAAAAAAD/fwAA/38AAAAAAAAJAAAABAAAAAAAAAAMAAAAEAAAAAAAAAAAAAAAAAAAAAAAAAAeAAAAaAAAAAAAAAAAAAAAAAAAAAAAAAAAAAAAECcAABAnAAAAAAAAAAAAAAAAAAAAAAAAAAAAAAAAAAAAAAAAAAAAAFoAAAAAAAAAwMD/AAAAAAAAAAAAAAAAAAAAAABkAAAAAAAAAH9/fwAKAAAAHwAAAFQAAAD///8F8fErAQAAAAAAAAAAAAAAAAAAAAAAAAAAAAAAAAAAAAAAAAAABQUMAn9/fwAAAAAAy8vLAMDA/wB/f38AAAAAAAAAAAAAAAAAAAAAAAAAAAAhAAAAGAAAABQAAADwAAAAaAEAANk0AAD9EAAAEAAAACYAAAAIAAAAvSAAAP//wQE="/>
              </a:ext>
            </a:extLst>
          </p:cNvSpPr>
          <p:nvPr>
            <p:ph type="title"/>
          </p:nvPr>
        </p:nvSpPr>
        <p:spPr>
          <a:xfrm>
            <a:off x="152400" y="228600"/>
            <a:ext cx="8438515" cy="2533015"/>
          </a:xfrm>
          <a:noFill/>
          <a:ln>
            <a:noFill/>
          </a:ln>
          <a:effectLst>
            <a:outerShdw blurRad="57150" dist="19050" dir="5400000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spcBef>
                <a:spcPts val="1000"/>
              </a:spcBef>
              <a:buNone/>
              <a:tabLst>
                <a:tab pos="0" algn="l"/>
              </a:tabLst>
              <a:defRPr lang="fr-fr"/>
            </a:pPr>
            <a:r>
              <a:rPr b="1" noProof="1">
                <a:solidFill>
                  <a:srgbClr val="F1F12B"/>
                </a:solidFill>
                <a:latin typeface="Unbounded" pitchFamily="0" charset="0"/>
                <a:ea typeface="Unbounded" pitchFamily="0" charset="0"/>
                <a:cs typeface="Times New Roman" pitchFamily="1" charset="-52"/>
              </a:rPr>
              <a:t>Угадай мелодию</a:t>
            </a: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HAAAAAAAAAAEAAAAAAAAAMgAAAAAAAAAeAAAAZAAAAGQAAAAAAAAAy8vLADIAAAAAAAAAHgAAAGQAAABkAAAAAAAAABcAAAAUAAAAAAAAAAAAAAD/fwAA/38AAAAAAAAJAAAABAAAAAAAAAAMAAAAEAAAAAAAAAAAAAAAAAAAAAAAAAAeAAAAaAAAAAAAAAAAAAAAAAAAAAAAAAAAAAAAECcAABAnAAAAAAAAAAAAAAAAAAAAAAAAAAAAAAAAAAAAAAAAAAAAAFoAAAAAAAAAwMD/AAAAAAAAAAAAAAAAAAAAAABkAAAAAAAAAH9/fwAKAAAAHwAAAFQAAAD///8F8fErAQAAAAAAAAAAAAAAAAAAAAAAAAAAAAAAAAAAAAAAAAAABQUMAn9/fwAAAAAAy8vLAMDA/wB/f38AAAAAAAAAAAAAAAAAAAAAAAAAAAAhAAAAGAAAABQAAAB2AgAAexsAAF82AAA8HgAAEAAAACYAAAAIAAAAvaAAAP//wQE="/>
              </a:ext>
            </a:extLst>
          </p:cNvSpPr>
          <p:nvPr>
            <p:ph type="subTitle" idx="1"/>
          </p:nvPr>
        </p:nvSpPr>
        <p:spPr>
          <a:xfrm>
            <a:off x="400050" y="4467225"/>
            <a:ext cx="8438515" cy="447675"/>
          </a:xfrm>
          <a:noFill/>
          <a:ln>
            <a:noFill/>
          </a:ln>
          <a:effectLst>
            <a:outerShdw blurRad="57150" dist="19050" dir="5400000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sz="1600" noProof="1">
                <a:solidFill>
                  <a:srgbClr val="F1F12B"/>
                </a:solidFill>
              </a:rPr>
              <a:t>Интерактивная игра для улучшения музыкальных знаний</a:t>
            </a:r>
            <a:endParaRPr lang="en-us" sz="1600">
              <a:latin typeface="OpenSymbol" pitchFamily="0" charset="0"/>
              <a:ea typeface="SimSun" pitchFamily="0" charset="0"/>
              <a:cs typeface="Times New Roman" pitchFamily="1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BEAQAAUwEAACsoAABkDQAAEAAAACYAAAAIAAAAvaAAAP8fAAA="/>
              </a:ext>
            </a:extLst>
          </p:cNvSpPr>
          <p:nvPr>
            <p:ph type="title"/>
          </p:nvPr>
        </p:nvSpPr>
        <p:spPr>
          <a:xfrm>
            <a:off x="205740" y="215265"/>
            <a:ext cx="6323965" cy="1961515"/>
          </a:xfr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latin typeface="Unbounded" pitchFamily="0" charset="0"/>
                <a:ea typeface="Unbounded" pitchFamily="0" charset="0"/>
                <a:cs typeface="Times New Roman" pitchFamily="1" charset="-52"/>
              </a:rPr>
              <a:t>Режим 'Случайная мелодия'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AKDwAAZQ8AAEs2AACTHQAAEAAAACYAAAAIAAAAPaAAAP8fAAA="/>
              </a:ext>
            </a:extLst>
          </p:cNvSpPr>
          <p:nvPr>
            <p:ph type="subTitle"/>
          </p:nvPr>
        </p:nvSpPr>
        <p:spPr>
          <a:xfrm>
            <a:off x="2444750" y="2502535"/>
            <a:ext cx="6381115" cy="230505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noProof="1">
                <a:solidFill>
                  <a:srgbClr val="05050C"/>
                </a:solidFill>
              </a:rPr>
              <a:t>В этом режиме мелодии проигрываются в случайном порядке, независимо от выбранного жанра или уровня сложности. Это добавляет разнообразия в игру и позволяет игрокам наслаждаться различными музыкальными направлениями.</a:t>
            </a:r>
            <a:endParaRPr lang="en-us">
              <a:latin typeface="OpenSymbol" pitchFamily="0" charset="0"/>
              <a:ea typeface="SimSun" pitchFamily="0" charset="0"/>
              <a:cs typeface="Times New Roman" pitchFamily="1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1"/>
          <p:cNvPicPr>
            <a:picLocks noChangeAspect="1"/>
            <a:extLst>
              <a:ext uri="smNativeData">
                <pr:smNativeData xmlns:pr="smNativeData" val="SMDATA_15_mbMkaBMAAAAlAAAAEQAAAC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AAAAAAAAAAAAAAAAAAAAAAAAAABkAAAAZAAAAAAAAAAjAAAABAAAAGQAAAAXAAAAFAAAAAAAAAAAAAAA/38AAP9/AAAAAAAACQAAAAQAAAA+PC9h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AAAAAOv///9mOAAApR8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35"/>
            <a:ext cx="9168130" cy="51574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Текстовое поле1"/>
          <p:cNvSpPr txBox="1">
            <a:extLst>
              <a:ext uri="smNativeData">
                <pr:smNativeData xmlns:pr="smNativeData" val="SMDATA_13_mbMkaBMAAAAlAAAAEgAAAA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CaGQAAHQAAAOgtAAAuBgAAAAAAACYAAAAIAAAA//////////8="/>
              </a:ext>
            </a:extLst>
          </p:cNvSpPr>
          <p:nvPr/>
        </p:nvSpPr>
        <p:spPr>
          <a:xfrm>
            <a:off x="4161790" y="18415"/>
            <a:ext cx="3300730" cy="9861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b="1">
                <a:solidFill>
                  <a:schemeClr val="bg1"/>
                </a:solidFill>
              </a:defRPr>
            </a:pPr>
            <a:r>
              <a:t>Технические ресурсы</a:t>
            </a:r>
          </a:p>
        </p:txBody>
      </p:sp>
      <p:sp>
        <p:nvSpPr>
          <p:cNvPr id="4" name="Текстовое поле2"/>
          <p:cNvSpPr txBox="1">
            <a:extLst>
              <a:ext uri="smNativeData">
                <pr:smNativeData xmlns:pr="smNativeData" val="SMDATA_13_mbMkaBMAAAAlAAAAEgAAAA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ClMwAAQBwAANQ9AABiHwAAAAAAACYAAAAIAAAA//////////8="/>
              </a:ext>
            </a:extLst>
          </p:cNvSpPr>
          <p:nvPr/>
        </p:nvSpPr>
        <p:spPr>
          <a:xfrm>
            <a:off x="8395335" y="4592320"/>
            <a:ext cx="1655445" cy="5092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chemeClr val="bg1"/>
                </a:solidFill>
              </a:defRPr>
            </a:pPr>
            <a:r>
              <a:t>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 txBox="1">
            <a:extLst>
              <a:ext uri="smNativeData">
                <pr:smNativeData xmlns:pr="smNativeData" val="SMDATA_13_mbMkaBMAAAAlAAAAEgAAAE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NwIAAD/fwAA/38AAAAAAAAJAAAABAAAAHV0kJg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CmAgAA6wAAAAIPAADbBAAAACAAACYAAAAIAAAA//////////8="/>
              </a:ext>
            </a:extLst>
          </p:cNvSpPr>
          <p:nvPr/>
        </p:nvSpPr>
        <p:spPr>
          <a:xfrm>
            <a:off x="430530" y="149225"/>
            <a:ext cx="200914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Использованные ресурсы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val="SMDATA_15_mbMkaBMAAAAlAAAAEQAAAC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AAAAAAAAAAAAAAAAAAAAAAAAAABkAAAAZAAAAAAAAAAjAAAABAAAAGQAAAAXAAAAFAAAAAAAAAAAAAAA/38AAP9/AAAAAAAACQAAAAQAAABjZT0i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EAcAAC4GAABAGAAA3Aw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1004570"/>
            <a:ext cx="2794000" cy="1085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Изображение2"/>
          <p:cNvPicPr>
            <a:picLocks noChangeAspect="1"/>
            <a:extLst>
              <a:ext uri="smNativeData">
                <pr:smNativeData xmlns:pr="smNativeData" val="SMDATA_15_mbMkaBMAAAAlAAAAEQAAAC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uBgAAK8NAABgKgAAvxQ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018280" y="2224405"/>
            <a:ext cx="2870200" cy="11480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3"/>
          <p:cNvPicPr>
            <a:picLocks noChangeAspect="1"/>
            <a:extLst>
              <a:ext uri="smNativeData">
                <pr:smNativeData xmlns:pr="smNativeData" val="SMDATA_15_mbMkaBMAAAAlAAAAEQAAAC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ZCsAAC0VAAAtNwAABB4AAA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053580" y="3442335"/>
            <a:ext cx="1915795" cy="14370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4"/>
          <p:cNvPicPr>
            <a:picLocks noChangeAspect="1"/>
            <a:extLst>
              <a:ext uri="smNativeData">
                <pr:smNativeData xmlns:pr="smNativeData" val="SMDATA_15_mbMkaBMAAAAlAAAAEQAAAC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4QQAAFsQAABVEAAAzxsAAA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93115" y="2658745"/>
            <a:ext cx="1861820" cy="18618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Изображение5"/>
          <p:cNvPicPr>
            <a:picLocks noChangeAspect="1"/>
            <a:extLst>
              <a:ext uri="smNativeData">
                <pr:smNativeData xmlns:pr="smNativeData" val="SMDATA_15_mbMkaBMAAAAlAAAAEQAAAC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PyQAAPYFAAAtNwAAmAoAAA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5892165" y="969010"/>
            <a:ext cx="3077210" cy="7531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30"/>
          <p:cNvPicPr>
            <a:extLst>
              <a:ext uri="smNativeData">
                <pr:smNativeData xmlns:pr="smNativeData" val="SMDATA_15_mbMkaBMAAAAlAAAAEQAAAA0A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fAAAAAAAAAB9AAAAAAAAAAAAAABkAAAAZAAAAAAAAAAjAAAABAAAAGQAAAAXAAAAFAAAAAAAAAAAAAAA/38AAP9/AAAAAAAACQAAAAQAAADII10I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AAAAAAAAAAAWFQAApB8AABAAAAAmAAAACAAAAP//////////"/>
              </a:ext>
            </a:extLst>
          </p:cNvPicPr>
          <p:nvPr/>
        </p:nvPicPr>
        <p:blipFill>
          <a:blip r:embed="rId2"/>
          <a:srcRect l="1240" t="0" r="1250" b="0"/>
          <a:stretch>
            <a:fillRect/>
          </a:stretch>
        </p:blipFill>
        <p:spPr>
          <a:xfrm>
            <a:off x="0" y="0"/>
            <a:ext cx="342773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AIFgAAaAEAAKo2AADUDAAAEAAAACYAAAAIAAAAPaAAAP8fAAA="/>
              </a:ext>
            </a:extLst>
          </p:cNvSpPr>
          <p:nvPr>
            <p:ph type="title"/>
          </p:nvPr>
        </p:nvSpPr>
        <p:spPr>
          <a:xfrm>
            <a:off x="3581400" y="228600"/>
            <a:ext cx="5304790" cy="185674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latin typeface="Unbounded" pitchFamily="0" charset="0"/>
                <a:ea typeface="Unbounded" pitchFamily="0" charset="0"/>
                <a:cs typeface="Times New Roman" pitchFamily="1" charset="-52"/>
              </a:rPr>
              <a:t>Выводы</a:t>
            </a: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AIFgAA1QwAAKo2AAA7HgAAEAAAACYAAAAIAAAAPaAAAP8fAAA="/>
              </a:ext>
            </a:extLst>
          </p:cNvSpPr>
          <p:nvPr>
            <p:ph type="body"/>
          </p:nvPr>
        </p:nvSpPr>
        <p:spPr>
          <a:xfrm>
            <a:off x="3581400" y="2085975"/>
            <a:ext cx="5304790" cy="282829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noProof="1">
                <a:solidFill>
                  <a:srgbClr val="05050C"/>
                </a:solidFill>
              </a:rPr>
              <a:t>Навык 'Угадай мелодию' предлагает увлекательный способ улучшить музыкальные знания. С множеством функций и возможностей настройки, пользователи смогут наслаждаться каждой игрой, а также развивать свои навыки и увлечение музыкой.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Автофигура1"/>
          <p:cNvSpPr>
            <a:extLst>
              <a:ext uri="smNativeData">
                <pr:smNativeData xmlns:pr="smNativeData" val="SMDATA_13_mbMkaBMAAAAlAAAArgAAAA8BAAAAkAAAAEgAAACQAAAASAAAAAAAAAAAAAAAAAAAAAEAAABQAAAAmJmZmZmZyT8AAAAAAADgPwAAAAAAAOA/AAAAAAAA4D8AAAAAAADgPwAAAAAAAOA/AAAAAAAA4D8AAAAAAADgPwAAAAAAAOA/AAAAAAAA4D8CAAAAjAAAAAEAAAAAAAAA8fErACIkTggAAAAAAAAAAAAAAAAAAAAAAAAAAAAAAAAAAAAAZAAAAAEAAABAAAAAAAAAAAAAAAAAAAAAAAAAAAAAAAAAAAAAAAAAAAAAAAAAAAAAAAAAAAAAAAAAAAAAAAAAAAAAAAAAAAAAAAAAAAAAAAAAAAAAAAAAAAAAAAAAAAAAFAAAADwAAAABAAAAAAAAAPHxKwA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x8SsA8fErAQAAAAAAAAAAAAAAAAAAAAAAAAAAAAAAAAAAAAAAAAAA8fErAH9/fwD///8DzMzMAMDA/wB/f38AAAAAAAAAAAAAAAAAAAAAAAAAAAAhAAAAGAAAABQAAADmHgAAuBgAAC03AACTHQAAAAAAACYAAAAIAAAA//////////8="/>
              </a:ext>
            </a:extLst>
          </p:cNvSpPr>
          <p:nvPr/>
        </p:nvSpPr>
        <p:spPr>
          <a:xfrm>
            <a:off x="5022850" y="4018280"/>
            <a:ext cx="3946525" cy="789305"/>
          </a:xfrm>
          <a:prstGeom prst="round1Rect">
            <a:avLst>
              <a:gd name="adj" fmla="val 50000"/>
            </a:avLst>
          </a:prstGeom>
          <a:solidFill>
            <a:srgbClr val="F1F12B"/>
          </a:solidFill>
          <a:ln w="12700" cap="flat" cmpd="sng" algn="ctr">
            <a:solidFill>
              <a:srgbClr val="F1F12B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Текстовое поле1"/>
          <p:cNvSpPr txBox="1">
            <a:extLst>
              <a:ext uri="smNativeData">
                <pr:smNativeData xmlns:pr="smNativeData" val="SMDATA_13_mbMkaBMAAAAlAAAAEgAAAA8B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C9BQAA2wQAADAVAABFCQAAAAAAACYAAAAIAAAA//////////8="/>
              </a:ext>
            </a:extLst>
          </p:cNvSpPr>
          <p:nvPr/>
        </p:nvSpPr>
        <p:spPr>
          <a:xfrm>
            <a:off x="932815" y="789305"/>
            <a:ext cx="2511425" cy="717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BoAQAAZhIAAE8oAAB3HgAAEAAAACYAAAAIAAAAvaAAAP8fAAA="/>
              </a:ext>
            </a:extLst>
          </p:cNvSpPr>
          <p:nvPr>
            <p:ph type="title"/>
          </p:nvPr>
        </p:nvSpPr>
        <p:spPr>
          <a:xfrm>
            <a:off x="228600" y="2990850"/>
            <a:ext cx="6323965" cy="1961515"/>
          </a:xfr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latin typeface="Unbounded" pitchFamily="0" charset="0"/>
                <a:ea typeface="Unbounded" pitchFamily="0" charset="0"/>
                <a:cs typeface="Times New Roman" pitchFamily="1" charset="-52"/>
              </a:rPr>
              <a:t>Введение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CWDwAAsQMAANc2AADfEQAAEAAAACYAAAAIAAAAPaAAAP8fAAA="/>
              </a:ext>
            </a:extLst>
          </p:cNvSpPr>
          <p:nvPr>
            <p:ph type="subTitle"/>
          </p:nvPr>
        </p:nvSpPr>
        <p:spPr>
          <a:xfrm>
            <a:off x="2533650" y="600075"/>
            <a:ext cx="6381115" cy="230505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algn="ctr">
              <a:buNone/>
              <a:defRPr lang="fr-fr"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9;p31"/>
          <p:cNvPicPr>
            <a:extLst>
              <a:ext uri="smNativeData">
                <pr:smNativeData xmlns:pr="smNativeData" val="SMDATA_15_mbMkaBMAAAAlAAAAEQAAAA0A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KwIAAAAAAAArAg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AAAAAAAAAAA/OAAApB8AABAAAAAmAAAACAAAAP//////////"/>
              </a:ext>
            </a:extLst>
          </p:cNvPicPr>
          <p:nvPr/>
        </p:nvPicPr>
        <p:blipFill>
          <a:blip r:embed="rId2"/>
          <a:srcRect l="5550" t="0" r="5550" b="0"/>
          <a:stretch>
            <a:fillRect/>
          </a:stretch>
        </p:blipFill>
        <p:spPr>
          <a:xfrm>
            <a:off x="0" y="0"/>
            <a:ext cx="9143365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HAAAAAAAAAAEAAAAAAAAAMgAAAAAAAAAeAAAAZAAAAGQAAAAAAAAAy8vLADIAAAAAAAAAHgAAAGQAAABkAAAAAAAAABcAAAAUAAAAAAAAAAAAAAD/fwAA/38AAAAAAAAJAAAABAAAAAAAAAAMAAAAEAAAAAAAAAAAAAAAAAAAAAAAAAAeAAAAaAAAAAAAAAAAAAAAAAAAAAAAAAAAAAAAECcAABAnAAAAAAAAAAAAAAAAAAAAAAAAAAAAAAAAAAAAAAAAAAAAAFoAAAAAAAAAwMD/AAAAAAAAAAAAAAAAAAAAAABkAAAAAAAAAH9/fwAKAAAAHwAAAFQAAAD///8F8fErAQAAAAAAAAAAAAAAAAAAAAAAAAAAAAAAAAAAAAAAAAAABQUMAn9/fwAAAAAAy8vLAMDA/wB/f38AAAAAAAAAAAAAAAAAAAAAAAAAAAAhAAAAGAAAABQAAABoAQAAfBoAAJcrAAA7HgAAEAAAACYAAAAIAAAAvaAAAP//wQE="/>
              </a:ext>
            </a:extLst>
          </p:cNvSpPr>
          <p:nvPr>
            <p:ph type="subTitle"/>
          </p:nvPr>
        </p:nvSpPr>
        <p:spPr>
          <a:xfrm>
            <a:off x="228600" y="4305300"/>
            <a:ext cx="6857365" cy="608965"/>
          </a:xfrm>
          <a:noFill/>
          <a:ln>
            <a:noFill/>
          </a:ln>
          <a:effectLst>
            <a:outerShdw blurRad="57150" dist="19050" dir="5400000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algn="ctr">
              <a:defRPr lang="fr-fr"/>
            </a:pP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HAAAAAAAAAAEAAAAAAAAAMgAAAAAAAAAeAAAAZAAAAGQAAAAAAAAAy8vLADIAAAAAAAAAHgAAAGQAAABkAAAAAAAAABcAAAAUAAAAAAAAAAAAAAD/fwAA/38AAAAAAAAJAAAABAAAAAAAAAAMAAAAEAAAAAAAAAAAAAAAAAAAAAAAAAAeAAAAaAAAAAAAAAAAAAAAAAAAAAAAAAAAAAAAECcAABAnAAAAAAAAAAAAAAAAAAAAAAAAAAAAAAAAAAAAAAAAAAAAAFoAAAAAAAAAwMD/AAAAAAAAAAAAAAAAAAAAAABkAAAAAAAAAH9/fwAKAAAAHwAAAFQAAAD///8F8fErAQAAAAAAAAAAAAAAAAAAAAAAAAAAAAAAAAAAAAAAAAAABQUMAn9/fwAAAAAAy8vLAMDA/wB/f38AAAAAAAAAAAAAAAAAAAAAAAAAAAAhAAAAGAAAABQAAABoAQAAaAEAAI01AABIEQAAEAAAACYAAAAIAAAAPaAAAP//wQE="/>
              </a:ext>
            </a:extLst>
          </p:cNvSpPr>
          <p:nvPr>
            <p:ph type="title"/>
          </p:nvPr>
        </p:nvSpPr>
        <p:spPr>
          <a:xfrm>
            <a:off x="228600" y="228600"/>
            <a:ext cx="8476615" cy="2580640"/>
          </a:xfrm>
          <a:noFill/>
          <a:ln>
            <a:noFill/>
          </a:ln>
          <a:effectLst>
            <a:outerShdw blurRad="57150" dist="19050" dir="5400000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solidFill>
                  <a:srgbClr val="F1F12B"/>
                </a:solidFill>
                <a:latin typeface="Unbounded" pitchFamily="0" charset="0"/>
                <a:ea typeface="Unbounded" pitchFamily="0" charset="0"/>
                <a:cs typeface="Times New Roman" pitchFamily="1" charset="-52"/>
              </a:rPr>
              <a:t>Функции игры</a:t>
            </a:r>
          </a:p>
        </p:txBody>
      </p:sp>
      <p:sp>
        <p:nvSpPr>
          <p:cNvPr id="5" name="PlaceHolder 3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HAAAAAAAAAAEAAAAAAAAAMgAAAAAAAAAeAAAAZAAAAGQAAAAAAAAAy8vLADIAAAAAAAAAHgAAAGQAAABkAAAAAAAAABcAAAAUAAAAAAAAAAAAAAD/fwAA/38AAAAAAAAJAAAABAAAAAAAAAAMAAAAEAAAAAAAAAAAAAAAAAAAAAAAAAAeAAAAaAAAAAAAAAAAAAAAAAAAAAAAAAAAAAAAECcAABAnAAAAAAAAAAAAAAAAAAAAAAAAAAAAAAAAAAAAAAAAAAAAAFoAAAAAAAAAwMD/AAAAAAAAAAAAAAAAAAAAAABkAAAAAAAAAH9/fwAKAAAAHwAAAFQAAAD///8F8fErAQAAAAAAAAAAAAAAAAAAAAAAAAAAAAAAAAAAAAAAAAAABQUMAn9/fwAAAAAAy8vLAMDA/wB/f38AAAAAAAAAAAAAAAAAAAAAAAAAAAAhAAAAGAAAABQAAAANLwAAQRkAANc2AAA8HgAAEAAAACYAAAAIAAAAvaAAAP//wQE="/>
              </a:ext>
            </a:extLst>
          </p:cNvSpPr>
          <p:nvPr>
            <p:ph type="title"/>
          </p:nvPr>
        </p:nvSpPr>
        <p:spPr>
          <a:xfrm>
            <a:off x="7648575" y="4105275"/>
            <a:ext cx="1266190" cy="809625"/>
          </a:xfrm>
          <a:noFill/>
          <a:ln>
            <a:noFill/>
          </a:ln>
          <a:effectLst>
            <a:outerShdw blurRad="57150" dist="19050" dir="5400000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510"/>
            </a:pPr>
            <a:r>
              <a:rPr sz="4200" b="1" noProof="1">
                <a:solidFill>
                  <a:srgbClr val="F1F12B"/>
                </a:solidFill>
                <a:latin typeface="Unbounded" pitchFamily="0" charset="0"/>
                <a:ea typeface="Unbounded" pitchFamily="0" charset="0"/>
                <a:cs typeface="Times New Roman" pitchFamily="1" charset="-52"/>
              </a:rPr>
              <a:t>01</a:t>
            </a:r>
            <a:endParaRPr lang="fr-fr" sz="4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BoAQAAZhIAAE8oAAB3HgAAEAAAACYAAAAIAAAAvaAAAP8fAAA="/>
              </a:ext>
            </a:extLst>
          </p:cNvSpPr>
          <p:nvPr>
            <p:ph type="title"/>
          </p:nvPr>
        </p:nvSpPr>
        <p:spPr>
          <a:xfrm>
            <a:off x="228600" y="2990850"/>
            <a:ext cx="6323965" cy="1961515"/>
          </a:xfr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latin typeface="Unbounded" pitchFamily="0" charset="0"/>
                <a:ea typeface="Unbounded" pitchFamily="0" charset="0"/>
                <a:cs typeface="Times New Roman" pitchFamily="1" charset="-52"/>
              </a:rPr>
              <a:t>Выбор жанра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CWDwAAsQMAANc2AADfEQAAEAAAACYAAAAIAAAAPaAAAP8fAAA="/>
              </a:ext>
            </a:extLst>
          </p:cNvSpPr>
          <p:nvPr>
            <p:ph type="subTitle"/>
          </p:nvPr>
        </p:nvSpPr>
        <p:spPr>
          <a:xfrm>
            <a:off x="2533650" y="600075"/>
            <a:ext cx="6381115" cy="230505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noProof="1">
                <a:solidFill>
                  <a:srgbClr val="05050C"/>
                </a:solidFill>
              </a:rPr>
              <a:t>Пользователи могут выбрать жанр музыки, который им нравится. Это позволяет настроить игру по своим предпочтениям. Например, можно выбрать поп, рок, классику или джаз, что делает участие более увлекательным.</a:t>
            </a:r>
            <a:endParaRPr lang="en-us">
              <a:latin typeface="OpenSymbol" pitchFamily="0" charset="0"/>
              <a:ea typeface="SimSun" pitchFamily="0" charset="0"/>
              <a:cs typeface="Times New Roman" pitchFamily="1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30"/>
          <p:cNvPicPr>
            <a:extLst>
              <a:ext uri="smNativeData">
                <pr:smNativeData xmlns:pr="smNativeData" val="SMDATA_15_mbMkaBMAAAAlAAAAEQAAAA0A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fAAAAAAAAAB9AAAAAAAAAAAAAABkAAAAZAAAAAAAAAAjAAAABAAAAGQAAAAXAAAAFAAAAAAAAAAAAAAA/38AAP9/AAAAAAAACQAAAAQAAAC2Hw8A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AAAAAAAAAAAWFQAApB8AABAAAAAmAAAACAAAAP//////////"/>
              </a:ext>
            </a:extLst>
          </p:cNvPicPr>
          <p:nvPr/>
        </p:nvPicPr>
        <p:blipFill>
          <a:blip r:embed="rId2"/>
          <a:srcRect l="1240" t="0" r="1250" b="0"/>
          <a:stretch>
            <a:fillRect/>
          </a:stretch>
        </p:blipFill>
        <p:spPr>
          <a:xfrm>
            <a:off x="0" y="0"/>
            <a:ext cx="342773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AIFgAAaAEAAKo2AADUDAAAEAAAACYAAAAIAAAAPaAAAP8fAAA="/>
              </a:ext>
            </a:extLst>
          </p:cNvSpPr>
          <p:nvPr>
            <p:ph type="title"/>
          </p:nvPr>
        </p:nvSpPr>
        <p:spPr>
          <a:xfrm>
            <a:off x="3581400" y="228600"/>
            <a:ext cx="5304790" cy="185674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latin typeface="Unbounded" pitchFamily="0" charset="0"/>
                <a:ea typeface="Unbounded" pitchFamily="0" charset="0"/>
                <a:cs typeface="Times New Roman" pitchFamily="1" charset="-52"/>
              </a:rPr>
              <a:t>Уровни сложности</a:t>
            </a: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AIFgAA1QwAAKo2AAA7HgAAEAAAACYAAAAIAAAAPaAAAP8fAAA="/>
              </a:ext>
            </a:extLst>
          </p:cNvSpPr>
          <p:nvPr>
            <p:ph type="body"/>
          </p:nvPr>
        </p:nvSpPr>
        <p:spPr>
          <a:xfrm>
            <a:off x="3581400" y="2085975"/>
            <a:ext cx="5304790" cy="282829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noProof="1">
                <a:solidFill>
                  <a:srgbClr val="05050C"/>
                </a:solidFill>
              </a:rPr>
              <a:t>Игра предлагает несколько уровней сложности, что делает её доступной для разных пользователей. Легкий уровень включает известные хиты, средний – менее популярные треки, а сложный – редкие или старые мелодии, что добавляет элемент вызова.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BoAQAAZhIAAE8oAAB3HgAAEAAAACYAAAAIAAAAvaAAAP8fAAA="/>
              </a:ext>
            </a:extLst>
          </p:cNvSpPr>
          <p:nvPr>
            <p:ph type="title"/>
          </p:nvPr>
        </p:nvSpPr>
        <p:spPr>
          <a:xfrm>
            <a:off x="228600" y="2990850"/>
            <a:ext cx="6323965" cy="1961515"/>
          </a:xfr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latin typeface="Unbounded" pitchFamily="0" charset="0"/>
                <a:ea typeface="Unbounded" pitchFamily="0" charset="0"/>
                <a:cs typeface="Times New Roman" pitchFamily="1" charset="-52"/>
              </a:rPr>
              <a:t>Подсказки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CWDwAAsQMAANc2AADfEQAAEAAAACYAAAAIAAAAPaAAAP8fAAA="/>
              </a:ext>
            </a:extLst>
          </p:cNvSpPr>
          <p:nvPr>
            <p:ph type="subTitle"/>
          </p:nvPr>
        </p:nvSpPr>
        <p:spPr>
          <a:xfrm>
            <a:off x="2533650" y="600075"/>
            <a:ext cx="6381115" cy="230505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noProof="1">
                <a:solidFill>
                  <a:srgbClr val="05050C"/>
                </a:solidFill>
              </a:rPr>
              <a:t>Пользователи могут просить подсказки, если не могут угадать мелодию. Подсказка может включать информацию о исполнителе, годе выпуска или даже некоторые слова из текста песни. Это сделает игру более увлекательной и поможет пользователям улучшить их музыкальные знания.</a:t>
            </a:r>
            <a:endParaRPr lang="en-us">
              <a:latin typeface="OpenSymbol" pitchFamily="0" charset="0"/>
              <a:ea typeface="SimSun" pitchFamily="0" charset="0"/>
              <a:cs typeface="Times New Roman" pitchFamily="1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9;p31"/>
          <p:cNvPicPr>
            <a:extLst>
              <a:ext uri="smNativeData">
                <pr:smNativeData xmlns:pr="smNativeData" val="SMDATA_15_mbMkaBMAAAAlAAAAEQAAAA0A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KwIAAAAAAAArAg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AQAAAAAAAABAOAAApB8AABAAAAAmAAAACAAAAP//////////"/>
              </a:ext>
            </a:extLst>
          </p:cNvPicPr>
          <p:nvPr/>
        </p:nvPicPr>
        <p:blipFill>
          <a:blip r:embed="rId2"/>
          <a:srcRect l="5550" t="0" r="5550" b="0"/>
          <a:stretch>
            <a:fillRect/>
          </a:stretch>
        </p:blipFill>
        <p:spPr>
          <a:xfrm>
            <a:off x="635" y="0"/>
            <a:ext cx="9143365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HAAAAAAAAAAEAAAAAAAAAMgAAAAAAAAAeAAAAZAAAAGQAAAAAAAAAy8vLADIAAAAAAAAAHgAAAGQAAABkAAAAAAAAABcAAAAUAAAAAAAAAAAAAAD/fwAA/38AAAAAAAAJAAAABAAAAAAAAAAMAAAAEAAAAAAAAAAAAAAAAAAAAAAAAAAeAAAAaAAAAAAAAAAAAAAAAAAAAAAAAAAAAAAAECcAABAnAAAAAAAAAAAAAAAAAAAAAAAAAAAAAAAAAAAAAAAAAAAAAFoAAAAAAAAAwMD/AAAAAAAAAAAAAAAAAAAAAABkAAAAAAAAAH9/fwAKAAAAHwAAAFQAAAD///8F8fErAQAAAAAAAAAAAAAAAAAAAAAAAAAAAAAAAAAAAAAAAAAABQUMAn9/fwAAAAAAy8vLAMDA/wB/f38AAAAAAAAAAAAAAAAAAAAAAAAAAAAhAAAAGAAAABQAAABoAQAAfBoAAJcrAAA7HgAAEAAAACYAAAAIAAAAvaAAAP//wQE="/>
              </a:ext>
            </a:extLst>
          </p:cNvSpPr>
          <p:nvPr>
            <p:ph type="subTitle"/>
          </p:nvPr>
        </p:nvSpPr>
        <p:spPr>
          <a:xfrm>
            <a:off x="228600" y="4305300"/>
            <a:ext cx="6857365" cy="608965"/>
          </a:xfrm>
          <a:noFill/>
          <a:ln>
            <a:noFill/>
          </a:ln>
          <a:effectLst>
            <a:outerShdw blurRad="57150" dist="19050" dir="5400000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algn="ctr">
              <a:defRPr lang="fr-fr"/>
            </a:pP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HAAAAAAAAAAEAAAAAAAAAMgAAAAAAAAAeAAAAZAAAAGQAAAAAAAAAy8vLADIAAAAAAAAAHgAAAGQAAABkAAAAAAAAABcAAAAUAAAAAAAAAAAAAAD/fwAA/38AAAAAAAAJAAAABAAAAAAAAAAMAAAAEAAAAAAAAAAAAAAAAAAAAAAAAAAeAAAAaAAAAAAAAAAAAAAAAAAAAAAAAAAAAAAAECcAABAnAAAAAAAAAAAAAAAAAAAAAAAAAAAAAAAAAAAAAAAAAAAAAFoAAAAAAAAAwMD/AAAAAAAAAAAAAAAAAAAAAABkAAAAAAAAAH9/fwAKAAAAHwAAAFQAAAD///8F8fErAQAAAAAAAAAAAAAAAAAAAAAAAAAAAAAAAAAAAAAAAAAABQUMAn9/fwAAAAAAy8vLAMDA/wB/f38AAAAAAAAAAAAAAAAAAAAAAAAAAAAhAAAAGAAAABQAAABoAQAAaAEAAI01AABIEQAAEAAAACYAAAAIAAAAPaAAAP//wQE="/>
              </a:ext>
            </a:extLst>
          </p:cNvSpPr>
          <p:nvPr>
            <p:ph type="title"/>
          </p:nvPr>
        </p:nvSpPr>
        <p:spPr>
          <a:xfrm>
            <a:off x="228600" y="228600"/>
            <a:ext cx="8476615" cy="2580640"/>
          </a:xfrm>
          <a:noFill/>
          <a:ln>
            <a:noFill/>
          </a:ln>
          <a:effectLst>
            <a:outerShdw blurRad="57150" dist="19050" dir="5400000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solidFill>
                  <a:srgbClr val="F1F12B"/>
                </a:solidFill>
                <a:latin typeface="Unbounded" pitchFamily="0" charset="0"/>
                <a:ea typeface="Unbounded" pitchFamily="0" charset="0"/>
                <a:cs typeface="Times New Roman" pitchFamily="1" charset="-52"/>
              </a:rPr>
              <a:t>Игровой процесс</a:t>
            </a:r>
          </a:p>
        </p:txBody>
      </p:sp>
      <p:sp>
        <p:nvSpPr>
          <p:cNvPr id="5" name="PlaceHolder 3"/>
          <p:cNvSpPr>
            <a:spLocks noGrp="1" noChangeArrowheads="1"/>
            <a:extLst>
              <a:ext uri="smNativeData">
                <pr:smNativeData xmlns:pr="smNativeData" val="SMDATA_13_mbMkaBMAAAAlAAAAZAAAAA0AAAAAkAAAAJAAAACQAAAAkAAAAAAAAAAB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QAAAAAAAAAHAAAAAAAAAAEAAAAAAAAAMgAAAAAAAAAeAAAAZAAAAGQAAAAAAAAAy8vLADIAAAAAAAAAHgAAAGQAAABkAAAAAAAAABcAAAAUAAAAAAAAAAAAAAD/fwAA/38AAAAAAAAJAAAABAAAAAAAAAAMAAAAEAAAAAAAAAAAAAAAAAAAAAAAAAAeAAAAaAAAAAAAAAAAAAAAAAAAAAAAAAAAAAAAECcAABAnAAAAAAAAAAAAAAAAAAAAAAAAAAAAAAAAAAAAAAAAAAAAAFoAAAAAAAAAwMD/AAAAAAAAAAAAAAAAAAAAAABkAAAAAAAAAH9/fwAKAAAAHwAAAFQAAAD///8F8fErAQAAAAAAAAAAAAAAAAAAAAAAAAAAAAAAAAAAAAAAAAAABQUMAn9/fwAAAAAAy8vLAMDA/wB/f38AAAAAAAAAAAAAAAAAAAAAAAAAAAAhAAAAGAAAABQAAAANLwAAQRkAANc2AAA8HgAAEAAAACYAAAAIAAAAvaAAAP//wQE="/>
              </a:ext>
            </a:extLst>
          </p:cNvSpPr>
          <p:nvPr>
            <p:ph type="title"/>
          </p:nvPr>
        </p:nvSpPr>
        <p:spPr>
          <a:xfrm>
            <a:off x="7648575" y="4105275"/>
            <a:ext cx="1266190" cy="809625"/>
          </a:xfrm>
          <a:noFill/>
          <a:ln>
            <a:noFill/>
          </a:ln>
          <a:effectLst>
            <a:outerShdw blurRad="57150" dist="19050" dir="5400000">
              <a:srgbClr val="000000">
                <a:alpha val="50000"/>
              </a:srgbClr>
            </a:outerShdw>
          </a:effectLst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fr-fr" sz="1510"/>
            </a:pPr>
            <a:r>
              <a:rPr sz="4200" b="1" noProof="1">
                <a:solidFill>
                  <a:srgbClr val="F1F12B"/>
                </a:solidFill>
                <a:latin typeface="Unbounded" pitchFamily="0" charset="0"/>
                <a:ea typeface="Unbounded" pitchFamily="0" charset="0"/>
                <a:cs typeface="Times New Roman" pitchFamily="1" charset="-52"/>
              </a:rPr>
              <a:t>02</a:t>
            </a:r>
            <a:endParaRPr lang="fr-fr" sz="4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30"/>
          <p:cNvPicPr>
            <a:extLst>
              <a:ext uri="smNativeData">
                <pr:smNativeData xmlns:pr="smNativeData" val="SMDATA_15_mbMkaBMAAAAlAAAAEQAAAA0AAAAAkAAAAEgAAACQAAAAS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AcAAAA4AAAAAAAAAAAAAAAAAAAA////AAAAAAAAAAAAfAAAAAAAAAB9AAAAAAAAAAAAAABkAAAAZAAAAAAAAAAjAAAABAAAAGQAAAAXAAAAFAAAAAAAAAAAAAAA/38AAP9/AAAAAAAACQAAAAQAAAAqqe0/DAAAABAAAAAAAAAAAAAAAAAAAAAAAAAAHgAAAGgAAAAAAAAAAAAAAAAAAAAAAAAAAAAAABAnAAAQJwAAAAAAAAAAAAAAAAAAAAAAAAAAAAAAAAAAAAAAAAAAAAAUAAAAAAAAAMDA/wAAAAAAZAAAADIAAAAAAAAAZAAAAAAAAAB/f38ACgAAAB8AAABUAAAA////BfHxKwEAAAAAAAAAAAAAAAAAAAAAAAAAAAAAAAAAAAAAAAAAAAUFDAJ/f38A////A8zMzADAwP8Af39/AAAAAAAAAAAAAAAAAP///wAAAAAAIQAAABgAAAAUAAAAAAAAAAAAAAAWFQAApB8AABAAAAAmAAAACAAAAP//////////"/>
              </a:ext>
            </a:extLst>
          </p:cNvPicPr>
          <p:nvPr/>
        </p:nvPicPr>
        <p:blipFill>
          <a:blip r:embed="rId2"/>
          <a:srcRect l="1240" t="0" r="1250" b="0"/>
          <a:stretch>
            <a:fillRect/>
          </a:stretch>
        </p:blipFill>
        <p:spPr>
          <a:xfrm>
            <a:off x="0" y="0"/>
            <a:ext cx="3427730" cy="5143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AIFgAAaAEAAKo2AADUDAAAEAAAACYAAAAIAAAAPaAAAP8fAAA="/>
              </a:ext>
            </a:extLst>
          </p:cNvSpPr>
          <p:nvPr>
            <p:ph type="title"/>
          </p:nvPr>
        </p:nvSpPr>
        <p:spPr>
          <a:xfrm>
            <a:off x="3581400" y="228600"/>
            <a:ext cx="5304790" cy="185674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latin typeface="Unbounded" pitchFamily="0" charset="0"/>
                <a:ea typeface="Unbounded" pitchFamily="0" charset="0"/>
                <a:cs typeface="Times New Roman" pitchFamily="1" charset="-52"/>
              </a:rPr>
              <a:t>Время на ответ</a:t>
            </a:r>
          </a:p>
        </p:txBody>
      </p:sp>
      <p:sp>
        <p:nvSpPr>
          <p:cNvPr id="4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CA//8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AIFgAA1QwAAKo2AAA7HgAAEAAAACYAAAAIAAAAPaAAAP8fAAA="/>
              </a:ext>
            </a:extLst>
          </p:cNvSpPr>
          <p:nvPr>
            <p:ph type="body"/>
          </p:nvPr>
        </p:nvSpPr>
        <p:spPr>
          <a:xfrm>
            <a:off x="3581400" y="2085975"/>
            <a:ext cx="5304790" cy="282829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noProof="1">
                <a:solidFill>
                  <a:srgbClr val="05050C"/>
                </a:solidFill>
              </a:rPr>
              <a:t>В игру встроен таймер, который ограничивает время на ответ. Это добавляет элемент соревнования и делает игру более захватывающей. Пользователям предстоит угадать мелодию до истечения времени, что побуждает их действовать быстрее и внимательнее.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:pr="smNativeData" val="SMDATA_13_mbMkaBMAAAAlAAAAZAAAAA0AAAAAkAAAAJAAAACQAAAAkAAAAAAAAAAC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DTAAAAvAAAALonAADNDAAAEAAAACYAAAAIAAAAvaAAAP8fAAA="/>
              </a:ext>
            </a:extLst>
          </p:cNvSpPr>
          <p:nvPr>
            <p:ph type="title"/>
          </p:nvPr>
        </p:nvSpPr>
        <p:spPr>
          <a:xfrm>
            <a:off x="133985" y="119380"/>
            <a:ext cx="6323965" cy="1961515"/>
          </a:xfr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b="1" noProof="1">
                <a:latin typeface="Unbounded" pitchFamily="0" charset="0"/>
                <a:ea typeface="Unbounded" pitchFamily="0" charset="0"/>
                <a:cs typeface="Times New Roman" pitchFamily="1" charset="-52"/>
              </a:rPr>
              <a:t>Статистика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:pr="smNativeData" val="SMDATA_13_mbMkaBMAAAAlAAAAZAAAAA0AAAAAkAAAAJAAAACQAAAAkAAAAAAAAAAAAAAAAAAAAAEAAABQAAAAAAAAAAAA4D8AAAAAAADgPwAAAAAAAOA/AAAAAAAA4D8AAAAAAADgPwAAAAAAAOA/AAAAAAAA4D8AAAAAAADgPwAAAAAAAOA/AAAAAAAA4D8CAAAAjAAAAAAAAAAAAAAAsHzGDCIkTg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2UY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F8fErAQAAAAAAAAAAAAAAAAAAAAAAAAAAAAAAAAAAAAAAAAAABQUMAn9/fwD///8DzMzMAMDA/wB/f38AAAAAAAAAAAAAAAAAAAAAAAAAAAAhAAAAGAAAABQAAABzDwAArw0AALQ2AADdGwAAEAAAACYAAAAIAAAAPaAAAP8fAAA="/>
              </a:ext>
            </a:extLst>
          </p:cNvSpPr>
          <p:nvPr>
            <p:ph type="subTitle"/>
          </p:nvPr>
        </p:nvSpPr>
        <p:spPr>
          <a:xfrm>
            <a:off x="2511425" y="2224405"/>
            <a:ext cx="6381115" cy="230505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  <a:defRPr lang="fr-fr"/>
            </a:pPr>
            <a:r>
              <a:rPr noProof="1">
                <a:solidFill>
                  <a:srgbClr val="05050C"/>
                </a:solidFill>
              </a:rPr>
              <a:t>После каждой игры пользователи могут просматривать свои результаты. Это включает количество угаданных мелодий, процент правильных ответов и лучшие достижения. Возможность отслеживать прогресс вдохновляет игроков возвращаться и улучшать свои навыки.</a:t>
            </a:r>
            <a:endParaRPr lang="en-us">
              <a:latin typeface="OpenSymbol" pitchFamily="0" charset="0"/>
              <a:ea typeface="SimSun" pitchFamily="0" charset="0"/>
              <a:cs typeface="Times New Roman" pitchFamily="1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Unbounded"/>
        <a:ea typeface="Unbounded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Unbounded"/>
        <a:ea typeface="Unbounded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Presentation">
  <a:themeElements>
    <a:clrScheme name="Presentation 1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FFFFFF"/>
        </a:dk1>
        <a:lt1>
          <a:srgbClr val="22244E"/>
        </a:lt1>
        <a:dk2>
          <a:srgbClr val="503259"/>
        </a:dk2>
        <a:lt2>
          <a:srgbClr val="765186"/>
        </a:lt2>
        <a:accent1>
          <a:srgbClr val="B07CC6"/>
        </a:accent1>
        <a:accent2>
          <a:srgbClr val="FAF6E7"/>
        </a:accent2>
        <a:accent3>
          <a:srgbClr val="E3DFD2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765186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Presentation">
  <a:themeElements>
    <a:clrScheme name="Presentation 1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FFFFFF"/>
        </a:dk1>
        <a:lt1>
          <a:srgbClr val="22244E"/>
        </a:lt1>
        <a:dk2>
          <a:srgbClr val="503259"/>
        </a:dk2>
        <a:lt2>
          <a:srgbClr val="765186"/>
        </a:lt2>
        <a:accent1>
          <a:srgbClr val="B07CC6"/>
        </a:accent1>
        <a:accent2>
          <a:srgbClr val="FAF6E7"/>
        </a:accent2>
        <a:accent3>
          <a:srgbClr val="E3DFD2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765186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Presentation">
  <a:themeElements>
    <a:clrScheme name="Presentation 1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FFFFFF"/>
        </a:dk1>
        <a:lt1>
          <a:srgbClr val="22244E"/>
        </a:lt1>
        <a:dk2>
          <a:srgbClr val="503259"/>
        </a:dk2>
        <a:lt2>
          <a:srgbClr val="765186"/>
        </a:lt2>
        <a:accent1>
          <a:srgbClr val="B07CC6"/>
        </a:accent1>
        <a:accent2>
          <a:srgbClr val="FAF6E7"/>
        </a:accent2>
        <a:accent3>
          <a:srgbClr val="E3DFD2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765186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Unbounded"/>
        <a:ea typeface="Unbounded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resentation">
  <a:themeElements>
    <a:clrScheme name="Presentation 1">
      <a:dk1>
        <a:srgbClr val="05050C"/>
      </a:dk1>
      <a:lt1>
        <a:srgbClr val="F1F12B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050C"/>
      </a:hlink>
      <a:folHlink>
        <a:srgbClr val="0097A7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5050C"/>
        </a:dk1>
        <a:lt1>
          <a:srgbClr val="F1F12B"/>
        </a:lt1>
        <a:dk2>
          <a:srgbClr val="FFFFFF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FFFFFF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05050C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MATTEW</cp:lastModifiedBy>
  <cp:revision>0</cp:revision>
  <dcterms:created xsi:type="dcterms:W3CDTF">2025-05-14T15:01:14Z</dcterms:created>
  <dcterms:modified xsi:type="dcterms:W3CDTF">2025-05-14T15:15:37Z</dcterms:modified>
</cp:coreProperties>
</file>